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1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BEDEF-8613-46AE-BEAE-36C995176255}" type="datetimeFigureOut">
              <a:rPr lang="pt-BR"/>
              <a:t>08/04/2015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00513-E55A-4E34-9CFB-2218E8F72D7B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1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0513-E55A-4E34-9CFB-2218E8F72D7B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090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0513-E55A-4E34-9CFB-2218E8F72D7B}" type="slidenum">
              <a:rPr lang="pt-BR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1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0513-E55A-4E34-9CFB-2218E8F72D7B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59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0513-E55A-4E34-9CFB-2218E8F72D7B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56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0513-E55A-4E34-9CFB-2218E8F72D7B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82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0513-E55A-4E34-9CFB-2218E8F72D7B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73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0513-E55A-4E34-9CFB-2218E8F72D7B}" type="slidenum">
              <a:rPr lang="pt-BR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77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0513-E55A-4E34-9CFB-2218E8F72D7B}" type="slidenum">
              <a:rPr lang="pt-BR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266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0513-E55A-4E34-9CFB-2218E8F72D7B}" type="slidenum">
              <a:rPr lang="pt-BR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1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0513-E55A-4E34-9CFB-2218E8F72D7B}" type="slidenum">
              <a:rPr lang="pt-BR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1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0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6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518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78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91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08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36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0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3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5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8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8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6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6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6169" y="4836520"/>
            <a:ext cx="6987645" cy="2049831"/>
          </a:xfrm>
        </p:spPr>
        <p:txBody>
          <a:bodyPr>
            <a:normAutofit/>
          </a:bodyPr>
          <a:lstStyle/>
          <a:p>
            <a:r>
              <a:rPr lang="pt-BR" b="1" dirty="0" smtClean="0"/>
              <a:t>Componentes:</a:t>
            </a:r>
          </a:p>
          <a:p>
            <a:r>
              <a:rPr lang="pt-BR" dirty="0" smtClean="0"/>
              <a:t>Patrícia Diniz</a:t>
            </a:r>
          </a:p>
          <a:p>
            <a:r>
              <a:rPr lang="pt-BR" dirty="0" smtClean="0"/>
              <a:t>Rafael Arnosti</a:t>
            </a:r>
          </a:p>
          <a:p>
            <a:r>
              <a:rPr lang="pt-BR" dirty="0" smtClean="0"/>
              <a:t>Washington Santana</a:t>
            </a:r>
          </a:p>
          <a:p>
            <a:r>
              <a:rPr lang="pt-BR" dirty="0"/>
              <a:t>William Fernandes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91" y="485752"/>
            <a:ext cx="6711990" cy="4350768"/>
          </a:xfrm>
          <a:prstGeom prst="rect">
            <a:avLst/>
          </a:prstGeom>
          <a:effectLst>
            <a:outerShdw blurRad="1270000" dist="444500" dir="1080000" sx="99000" sy="99000" algn="ctr" rotWithShape="0">
              <a:srgbClr val="000000">
                <a:alpha val="65000"/>
              </a:srgb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54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28" y="1400174"/>
            <a:ext cx="8352209" cy="4695825"/>
          </a:xfrm>
        </p:spPr>
      </p:pic>
    </p:spTree>
    <p:extLst>
      <p:ext uri="{BB962C8B-B14F-4D97-AF65-F5344CB8AC3E}">
        <p14:creationId xmlns:p14="http://schemas.microsoft.com/office/powerpoint/2010/main" val="343294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78" y="1628775"/>
            <a:ext cx="8335267" cy="4686300"/>
          </a:xfrm>
        </p:spPr>
      </p:pic>
    </p:spTree>
    <p:extLst>
      <p:ext uri="{BB962C8B-B14F-4D97-AF65-F5344CB8AC3E}">
        <p14:creationId xmlns:p14="http://schemas.microsoft.com/office/powerpoint/2010/main" val="64939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282769" y="2112135"/>
            <a:ext cx="367637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FIM</a:t>
            </a:r>
            <a:endParaRPr lang="pt-BR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11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828801"/>
            <a:ext cx="8915400" cy="4447308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cs typeface="Times New Roman" charset="0"/>
              </a:rPr>
              <a:t>Os funcionários que estão externos precisam comparecer a empresa para registar ponto. </a:t>
            </a:r>
            <a:endParaRPr lang="pt-BR" sz="2400" dirty="0" smtClean="0">
              <a:cs typeface="Times New Roman" charset="0"/>
            </a:endParaRPr>
          </a:p>
          <a:p>
            <a:endParaRPr lang="pt-BR" sz="2400" dirty="0" smtClean="0">
              <a:cs typeface="Times New Roman" charset="0"/>
            </a:endParaRPr>
          </a:p>
          <a:p>
            <a:r>
              <a:rPr lang="pt-BR" sz="2400" dirty="0" smtClean="0">
                <a:cs typeface="Times New Roman" charset="0"/>
              </a:rPr>
              <a:t> </a:t>
            </a:r>
            <a:r>
              <a:rPr lang="pt-BR" sz="2400" dirty="0">
                <a:cs typeface="Times New Roman" charset="0"/>
              </a:rPr>
              <a:t>Não há um controle eficiente de horas extras. </a:t>
            </a:r>
          </a:p>
          <a:p>
            <a:endParaRPr lang="pt-BR" sz="2400" dirty="0" smtClean="0">
              <a:cs typeface="Times New Roman" charset="0"/>
            </a:endParaRPr>
          </a:p>
          <a:p>
            <a:r>
              <a:rPr lang="pt-BR" sz="2400" dirty="0" smtClean="0">
                <a:cs typeface="Times New Roman" charset="0"/>
              </a:rPr>
              <a:t>O </a:t>
            </a:r>
            <a:r>
              <a:rPr lang="pt-BR" sz="2400" dirty="0">
                <a:cs typeface="Times New Roman" charset="0"/>
              </a:rPr>
              <a:t>atendimento </a:t>
            </a:r>
            <a:r>
              <a:rPr lang="pt-BR" sz="2400" dirty="0" smtClean="0">
                <a:cs typeface="Times New Roman" charset="0"/>
              </a:rPr>
              <a:t>é </a:t>
            </a:r>
            <a:r>
              <a:rPr lang="pt-BR" sz="2400" dirty="0">
                <a:cs typeface="Times New Roman" charset="0"/>
              </a:rPr>
              <a:t>prejudicado devido a necessidade de comparecimento da empresa.</a:t>
            </a:r>
          </a:p>
          <a:p>
            <a:endParaRPr lang="pt-BR" sz="2400" dirty="0" smtClean="0">
              <a:cs typeface="Times New Roman" charset="0"/>
            </a:endParaRPr>
          </a:p>
          <a:p>
            <a:r>
              <a:rPr lang="pt-BR" sz="2400" dirty="0" smtClean="0">
                <a:cs typeface="Times New Roman" charset="0"/>
              </a:rPr>
              <a:t>Dificuldade </a:t>
            </a:r>
            <a:r>
              <a:rPr lang="pt-BR" sz="2400" dirty="0">
                <a:cs typeface="Times New Roman" charset="0"/>
              </a:rPr>
              <a:t>do RH de realizar o fechamento de ponto mensal.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67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Nossa proposta: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62293" y="2249596"/>
            <a:ext cx="10018712" cy="3707859"/>
          </a:xfrm>
        </p:spPr>
        <p:txBody>
          <a:bodyPr>
            <a:normAutofit/>
          </a:bodyPr>
          <a:lstStyle/>
          <a:p>
            <a:r>
              <a:rPr lang="pt-BR" sz="2800" dirty="0"/>
              <a:t>Oferecer um software de controle de ponto Online, com versão desktop e mobile, que utiliza o serviço </a:t>
            </a:r>
            <a:r>
              <a:rPr lang="pt-BR" sz="2800" dirty="0" smtClean="0"/>
              <a:t>de </a:t>
            </a:r>
            <a:r>
              <a:rPr lang="pt-BR" sz="2800" dirty="0"/>
              <a:t>GPS para gravar as coordenadas do funcionário.</a:t>
            </a:r>
            <a:endParaRPr lang="pt-BR" sz="28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504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62545"/>
            <a:ext cx="10153508" cy="4675910"/>
          </a:xfrm>
        </p:spPr>
        <p:txBody>
          <a:bodyPr>
            <a:normAutofit/>
          </a:bodyPr>
          <a:lstStyle/>
          <a:p>
            <a:r>
              <a:rPr lang="pt-BR" sz="2400" dirty="0"/>
              <a:t>Reduzir a margem de erros na folha de pagamento em até 80%, diminuindo a chance de ocorrer pagamentos indevidos e não pagamentos devidos referente horas extras e despesas de seus funcionários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pt-BR" sz="2400" dirty="0" smtClean="0"/>
              <a:t>Reduzir </a:t>
            </a:r>
            <a:r>
              <a:rPr lang="pt-BR" sz="2400" dirty="0"/>
              <a:t>custos desnecessários com deslocamento os técnicos de </a:t>
            </a:r>
            <a:r>
              <a:rPr lang="pt-BR" sz="2400" dirty="0" smtClean="0"/>
              <a:t>campo.</a:t>
            </a:r>
            <a:r>
              <a:rPr lang="pt-BR" sz="2400" dirty="0"/>
              <a:t> </a:t>
            </a:r>
            <a:endParaRPr lang="pt-BR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pt-BR" sz="2400" dirty="0"/>
              <a:t>Facilitar a impressão de relatórios para fechamento da folha de ponto reduzindo </a:t>
            </a:r>
            <a:r>
              <a:rPr lang="pt-BR" sz="2400" dirty="0" smtClean="0"/>
              <a:t>o </a:t>
            </a:r>
            <a:r>
              <a:rPr lang="pt-BR" sz="2400" dirty="0"/>
              <a:t>tempo de correção de carga horária de trabalho mensal.</a:t>
            </a:r>
            <a:endParaRPr lang="en-US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276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1" y="1662545"/>
            <a:ext cx="9152515" cy="4800600"/>
          </a:xfrm>
        </p:spPr>
        <p:txBody>
          <a:bodyPr/>
          <a:lstStyle/>
          <a:p>
            <a:r>
              <a:rPr lang="pt-BR" sz="2400" dirty="0" smtClean="0"/>
              <a:t>Nosso </a:t>
            </a:r>
            <a:r>
              <a:rPr lang="pt-BR" sz="2400" dirty="0"/>
              <a:t>projeto complementará o sistema de registro de ponto </a:t>
            </a:r>
            <a:r>
              <a:rPr lang="pt-BR" sz="2400" dirty="0" smtClean="0"/>
              <a:t>da empresa, tendo como foco os </a:t>
            </a:r>
            <a:r>
              <a:rPr lang="pt-BR" sz="2400" dirty="0"/>
              <a:t>funcionários </a:t>
            </a:r>
            <a:r>
              <a:rPr lang="pt-BR" sz="2400" dirty="0" smtClean="0"/>
              <a:t>que realizam trabalhos externos</a:t>
            </a:r>
            <a:r>
              <a:rPr lang="pt-BR" sz="2400" dirty="0"/>
              <a:t>. </a:t>
            </a: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/>
              <a:t>sistema </a:t>
            </a:r>
            <a:r>
              <a:rPr lang="pt-BR" sz="2400" dirty="0" smtClean="0"/>
              <a:t>irá </a:t>
            </a:r>
            <a:r>
              <a:rPr lang="pt-BR" sz="2400" dirty="0"/>
              <a:t>gravar horários de entrada, saída e almoço dos </a:t>
            </a:r>
            <a:r>
              <a:rPr lang="pt-BR" sz="2400" dirty="0" smtClean="0"/>
              <a:t>funcionários, bem como entrada e saída dos atendimentos em campo. </a:t>
            </a:r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 smtClean="0"/>
              <a:t>Ele </a:t>
            </a:r>
            <a:r>
              <a:rPr lang="pt-BR" sz="2400" dirty="0"/>
              <a:t>também oferecerá sugestões de melhores rotas para reduzir o custo e o tempo de deslocamento dos funcionários até os clientes.</a:t>
            </a:r>
            <a:endParaRPr lang="en-US" sz="2400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7657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1" y="1745672"/>
            <a:ext cx="9131733" cy="4696691"/>
          </a:xfrm>
        </p:spPr>
        <p:txBody>
          <a:bodyPr>
            <a:normAutofit lnSpcReduction="10000"/>
          </a:bodyPr>
          <a:lstStyle/>
          <a:p>
            <a:pPr fontAlgn="base"/>
            <a:r>
              <a:rPr lang="pt-BR" sz="2400" dirty="0"/>
              <a:t>Garantir ao </a:t>
            </a:r>
            <a:r>
              <a:rPr lang="pt-BR" sz="2400" dirty="0" smtClean="0"/>
              <a:t>empregado e empregador </a:t>
            </a:r>
            <a:r>
              <a:rPr lang="pt-BR" sz="2400" dirty="0"/>
              <a:t>um registro da jornada de trabalho diária e das horas extras trabalhadas.</a:t>
            </a:r>
            <a:r>
              <a:rPr lang="pt-BR" sz="2400" dirty="0" smtClean="0"/>
              <a:t>​</a:t>
            </a:r>
          </a:p>
          <a:p>
            <a:pPr marL="0" indent="0" fontAlgn="base">
              <a:buNone/>
            </a:pPr>
            <a:endParaRPr lang="pt-BR" sz="2400" dirty="0"/>
          </a:p>
          <a:p>
            <a:pPr fontAlgn="base"/>
            <a:r>
              <a:rPr lang="pt-BR" sz="2400" dirty="0"/>
              <a:t>Eliminar o uso da folha de ponto manual (preenchida a mão).</a:t>
            </a:r>
            <a:r>
              <a:rPr lang="pt-BR" sz="2400" dirty="0" smtClean="0"/>
              <a:t>​</a:t>
            </a:r>
          </a:p>
          <a:p>
            <a:pPr marL="0" indent="0" fontAlgn="base">
              <a:buNone/>
            </a:pPr>
            <a:endParaRPr lang="pt-BR" sz="2400" dirty="0"/>
          </a:p>
          <a:p>
            <a:pPr fontAlgn="base"/>
            <a:r>
              <a:rPr lang="pt-BR" sz="2400" dirty="0"/>
              <a:t>Menor tempo e maior assertividade na contabilização de horas/mês trabalhadas por funcionário.</a:t>
            </a:r>
            <a:r>
              <a:rPr lang="pt-BR" sz="2400" dirty="0" smtClean="0"/>
              <a:t>​</a:t>
            </a:r>
          </a:p>
          <a:p>
            <a:pPr marL="0" indent="0" fontAlgn="base">
              <a:buNone/>
            </a:pPr>
            <a:endParaRPr lang="pt-BR" sz="2400" dirty="0" smtClean="0"/>
          </a:p>
          <a:p>
            <a:pPr fontAlgn="base"/>
            <a:r>
              <a:rPr lang="pt-BR" sz="2400" dirty="0" smtClean="0"/>
              <a:t>Possibilita maior número de atendimento por dia.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5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2125" y="207817"/>
            <a:ext cx="10018713" cy="1752599"/>
          </a:xfrm>
        </p:spPr>
        <p:txBody>
          <a:bodyPr/>
          <a:lstStyle/>
          <a:p>
            <a:r>
              <a:rPr lang="pt-BR" dirty="0" smtClean="0"/>
              <a:t>						</a:t>
            </a:r>
            <a:r>
              <a:rPr lang="pt-BR" u="sng" dirty="0" smtClean="0"/>
              <a:t>Use case</a:t>
            </a:r>
            <a:endParaRPr lang="pt-BR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25" y="1084116"/>
            <a:ext cx="9312484" cy="5583383"/>
          </a:xfrm>
        </p:spPr>
      </p:pic>
    </p:spTree>
    <p:extLst>
      <p:ext uri="{BB962C8B-B14F-4D97-AF65-F5344CB8AC3E}">
        <p14:creationId xmlns:p14="http://schemas.microsoft.com/office/powerpoint/2010/main" val="1706392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1055" y="166256"/>
            <a:ext cx="10018713" cy="1752599"/>
          </a:xfrm>
        </p:spPr>
        <p:txBody>
          <a:bodyPr/>
          <a:lstStyle/>
          <a:p>
            <a:r>
              <a:rPr lang="pt-BR" u="sng" dirty="0" smtClean="0"/>
              <a:t>Documento de Arquitetura</a:t>
            </a:r>
            <a:endParaRPr lang="pt-BR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5"/>
            <a:ext cx="12192000" cy="5777345"/>
          </a:xfrm>
        </p:spPr>
      </p:pic>
    </p:spTree>
    <p:extLst>
      <p:ext uri="{BB962C8B-B14F-4D97-AF65-F5344CB8AC3E}">
        <p14:creationId xmlns:p14="http://schemas.microsoft.com/office/powerpoint/2010/main" val="1071196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Protótipo: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04" y="1476375"/>
            <a:ext cx="8538566" cy="4800600"/>
          </a:xfrm>
        </p:spPr>
      </p:pic>
    </p:spTree>
    <p:extLst>
      <p:ext uri="{BB962C8B-B14F-4D97-AF65-F5344CB8AC3E}">
        <p14:creationId xmlns:p14="http://schemas.microsoft.com/office/powerpoint/2010/main" val="2813280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341</TotalTime>
  <Words>275</Words>
  <Application>Microsoft Office PowerPoint</Application>
  <PresentationFormat>Widescreen</PresentationFormat>
  <Paragraphs>51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Wisp</vt:lpstr>
      <vt:lpstr>Apresentação do PowerPoint</vt:lpstr>
      <vt:lpstr>Problema</vt:lpstr>
      <vt:lpstr>Nossa proposta:</vt:lpstr>
      <vt:lpstr>Objetivo</vt:lpstr>
      <vt:lpstr>Escopo</vt:lpstr>
      <vt:lpstr>Vantagem</vt:lpstr>
      <vt:lpstr>      Use case</vt:lpstr>
      <vt:lpstr>Documento de Arquitetura</vt:lpstr>
      <vt:lpstr>Protótipo: </vt:lpstr>
      <vt:lpstr>Protótipo </vt:lpstr>
      <vt:lpstr>Protótipo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Washington Santana</dc:creator>
  <cp:lastModifiedBy>Washington Santana</cp:lastModifiedBy>
  <cp:revision>17</cp:revision>
  <dcterms:created xsi:type="dcterms:W3CDTF">2015-04-07T02:03:52Z</dcterms:created>
  <dcterms:modified xsi:type="dcterms:W3CDTF">2015-04-08T03:36:09Z</dcterms:modified>
</cp:coreProperties>
</file>