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101" d="100"/>
          <a:sy n="101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4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9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81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8494-AFD4-CC41-9CC0-15C6DD64717C}" type="datetimeFigureOut">
              <a:rPr lang="de-DE" smtClean="0"/>
              <a:t>28.03.17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B964-C576-164F-965D-AD9D11FE8A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Prinz PC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Asim </a:t>
            </a:r>
            <a:r>
              <a:rPr lang="de-DE" dirty="0" err="1"/>
              <a:t>Bababalim</a:t>
            </a:r>
            <a:r>
              <a:rPr lang="de-DE" dirty="0"/>
              <a:t>, Jonas Lagaude, Mark Beckmann, Patrick </a:t>
            </a:r>
            <a:r>
              <a:rPr lang="de-DE" dirty="0" err="1"/>
              <a:t>Domscheid</a:t>
            </a:r>
            <a:r>
              <a:rPr lang="de-DE" dirty="0"/>
              <a:t>, </a:t>
            </a:r>
            <a:endParaRPr lang="de-DE" dirty="0" smtClean="0">
              <a:effectLst/>
            </a:endParaRPr>
          </a:p>
          <a:p>
            <a:r>
              <a:rPr lang="de-DE" dirty="0"/>
              <a:t>Sascha </a:t>
            </a:r>
            <a:r>
              <a:rPr lang="de-DE" dirty="0" err="1"/>
              <a:t>Betzwieser</a:t>
            </a:r>
            <a:r>
              <a:rPr lang="de-DE" dirty="0"/>
              <a:t> </a:t>
            </a:r>
            <a:endParaRPr lang="de-DE" dirty="0" smtClean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73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Abgeschlossene AP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3815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Geplant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Differenz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Spielwelt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13PH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+3PH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Kollision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24PH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+14PH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-1PH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11PH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+2PH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Summe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39PH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55PH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+16PH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58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Probleme:</a:t>
            </a:r>
          </a:p>
          <a:p>
            <a:r>
              <a:rPr lang="de-DE" dirty="0" smtClean="0"/>
              <a:t>Kollision konnte nicht in geplanter Zeit fertiggestellt werden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Lösung</a:t>
            </a:r>
          </a:p>
          <a:p>
            <a:r>
              <a:rPr lang="de-DE" dirty="0" smtClean="0"/>
              <a:t>Zeitplan aktualisiert/ mehr Stunden eingeplant</a:t>
            </a:r>
          </a:p>
          <a:p>
            <a:r>
              <a:rPr lang="de-DE" dirty="0" smtClean="0"/>
              <a:t>Zusätzliche Leute dem AP zugewiesen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36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Plan für 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Lebensanzeige 2PH</a:t>
            </a:r>
          </a:p>
          <a:p>
            <a:r>
              <a:rPr lang="de-DE" dirty="0" smtClean="0"/>
              <a:t>Testen 3PH</a:t>
            </a:r>
          </a:p>
          <a:p>
            <a:r>
              <a:rPr lang="de-DE" dirty="0" smtClean="0"/>
              <a:t>Abschlusspräsentation 4PH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15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Status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477294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Breitbild</PresentationFormat>
  <Paragraphs>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Office-Design</vt:lpstr>
      <vt:lpstr>Prinz PC</vt:lpstr>
      <vt:lpstr>Abgeschlossene AP</vt:lpstr>
      <vt:lpstr>Probleme</vt:lpstr>
      <vt:lpstr>Plan für heute</vt:lpstr>
      <vt:lpstr>Status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Prinz_PC</dc:title>
  <dc:creator>Jonas Lagaude</dc:creator>
  <cp:lastModifiedBy>Jonas Lagaude</cp:lastModifiedBy>
  <cp:revision>11</cp:revision>
  <dcterms:created xsi:type="dcterms:W3CDTF">2017-03-28T07:11:06Z</dcterms:created>
  <dcterms:modified xsi:type="dcterms:W3CDTF">2017-03-28T08:52:24Z</dcterms:modified>
</cp:coreProperties>
</file>