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59" r:id="rId6"/>
    <p:sldId id="258" r:id="rId7"/>
    <p:sldId id="263" r:id="rId8"/>
    <p:sldId id="265" r:id="rId9"/>
    <p:sldId id="266" r:id="rId10"/>
    <p:sldId id="261" r:id="rId11"/>
    <p:sldId id="267" r:id="rId1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2" autoAdjust="0"/>
  </p:normalViewPr>
  <p:slideViewPr>
    <p:cSldViewPr>
      <p:cViewPr varScale="1">
        <p:scale>
          <a:sx n="65" d="100"/>
          <a:sy n="65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DD09-5D5D-439F-916C-76C5381D0C79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31541-F269-462B-8C9F-3D977F09C3F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5894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+</a:t>
            </a:r>
            <a:r>
              <a:rPr lang="lv-LV" baseline="0" dirty="0" smtClean="0"/>
              <a:t> pārējās vārdšķiras var izlocīt pēc šīm</a:t>
            </a:r>
          </a:p>
          <a:p>
            <a:r>
              <a:rPr lang="lv-LV" baseline="0" dirty="0" smtClean="0"/>
              <a:t>C# jo pieredze + pilns OOP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1541-F269-462B-8C9F-3D977F09C3F8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8813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Lobīju ārā no gramatikas</a:t>
            </a:r>
            <a:r>
              <a:rPr lang="lv-LV" baseline="0" dirty="0" smtClean="0"/>
              <a:t> rokasgrāmatām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1541-F269-462B-8C9F-3D977F09C3F8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415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Vārdnīca</a:t>
            </a:r>
          </a:p>
          <a:p>
            <a:r>
              <a:rPr lang="lv-LV" dirty="0" smtClean="0"/>
              <a:t>OOP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1541-F269-462B-8C9F-3D977F09C3F8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154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Locīju ar rokām</a:t>
            </a:r>
          </a:p>
          <a:p>
            <a:r>
              <a:rPr lang="lv-LV" dirty="0" smtClean="0"/>
              <a:t>Lietvārdos</a:t>
            </a:r>
            <a:r>
              <a:rPr lang="lv-LV" baseline="0" dirty="0" smtClean="0"/>
              <a:t> ir mijas, nav mijas, izņēmumi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1541-F269-462B-8C9F-3D977F09C3F8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225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7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482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81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084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3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8771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20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85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9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5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748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E6AA-DD4D-4DE6-8805-398007602301}" type="datetimeFigureOut">
              <a:rPr lang="lv-LV" smtClean="0"/>
              <a:t>2011.06.01.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94EC-7C5C-4DCB-B76E-142770A9AB1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7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>
                <a:solidFill>
                  <a:srgbClr val="C00000"/>
                </a:solidFill>
              </a:rPr>
              <a:t>Lat</a:t>
            </a:r>
            <a:r>
              <a:rPr lang="lv-LV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</a:t>
            </a:r>
            <a:r>
              <a:rPr lang="lv-LV" dirty="0" smtClean="0">
                <a:solidFill>
                  <a:srgbClr val="C00000"/>
                </a:solidFill>
              </a:rPr>
              <a:t>šu</a:t>
            </a:r>
            <a:r>
              <a:rPr lang="lv-LV" dirty="0" smtClean="0"/>
              <a:t> valodas vārdu locītājs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Kvalifikācijas darbs</a:t>
            </a:r>
            <a:endParaRPr lang="lv-LV" dirty="0"/>
          </a:p>
        </p:txBody>
      </p:sp>
      <p:pic>
        <p:nvPicPr>
          <p:cNvPr id="4" name="Picture 6" descr="http://www.lu.lv/fileadmin/user_upload/lu_portal/par/vesture-tradicijas-un-simbolika/logotipi/lu-logo-an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" y="5445224"/>
            <a:ext cx="3619500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55577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v-LV" b="1" dirty="0" smtClean="0"/>
              <a:t>Autors: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Pēteris Ņikiforovs</a:t>
            </a:r>
            <a:br>
              <a:rPr lang="lv-LV" dirty="0" smtClean="0"/>
            </a:br>
            <a:r>
              <a:rPr lang="lv-LV" dirty="0" smtClean="0"/>
              <a:t>pc09002</a:t>
            </a:r>
            <a:br>
              <a:rPr lang="lv-LV" dirty="0" smtClean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lv-LV" b="1" dirty="0" smtClean="0"/>
              <a:t>Vadītājs:</a:t>
            </a:r>
            <a:br>
              <a:rPr lang="lv-LV" b="1" dirty="0" smtClean="0"/>
            </a:br>
            <a:r>
              <a:rPr lang="lv-LV" dirty="0" smtClean="0"/>
              <a:t>Normunds Grūzītis</a:t>
            </a:r>
            <a:br>
              <a:rPr lang="lv-LV" dirty="0" smtClean="0"/>
            </a:br>
            <a:r>
              <a:rPr lang="lv-LV" dirty="0" smtClean="0"/>
              <a:t>Dr.sc.comp.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338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Dzīves cikla modelis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Prototipi (liis.lv/morfol kā PPS)</a:t>
            </a:r>
          </a:p>
          <a:p>
            <a:pPr lvl="1"/>
            <a:r>
              <a:rPr lang="lv-LV" dirty="0" smtClean="0"/>
              <a:t>lietvārdi</a:t>
            </a:r>
          </a:p>
          <a:p>
            <a:pPr lvl="1"/>
            <a:r>
              <a:rPr lang="lv-LV" dirty="0" smtClean="0"/>
              <a:t>īpašības vārdi</a:t>
            </a:r>
          </a:p>
          <a:p>
            <a:pPr lvl="1"/>
            <a:r>
              <a:rPr lang="lv-LV" dirty="0" smtClean="0"/>
              <a:t>darbības vārdi</a:t>
            </a:r>
          </a:p>
          <a:p>
            <a:pPr lvl="1"/>
            <a:r>
              <a:rPr lang="lv-LV" dirty="0" smtClean="0"/>
              <a:t>divdabji</a:t>
            </a:r>
          </a:p>
          <a:p>
            <a:r>
              <a:rPr lang="lv-LV" dirty="0" smtClean="0"/>
              <a:t>PPS</a:t>
            </a:r>
          </a:p>
          <a:p>
            <a:r>
              <a:rPr lang="lv-LV" dirty="0" smtClean="0"/>
              <a:t>PPA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365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Latviešu valoda ir ļoti regulāra</a:t>
            </a:r>
          </a:p>
          <a:p>
            <a:r>
              <a:rPr lang="lv-LV" dirty="0" smtClean="0"/>
              <a:t>Tendence kļūt ar vien regulārākai</a:t>
            </a:r>
          </a:p>
          <a:p>
            <a:r>
              <a:rPr lang="lv-LV" dirty="0" smtClean="0"/>
              <a:t>Darbības vārdu pagātne ir vienkāršāka par tagadni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059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Mērķis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/>
              <a:t>C# bibliotēka, kas loka vārdus</a:t>
            </a:r>
          </a:p>
          <a:p>
            <a:pPr lvl="1"/>
            <a:r>
              <a:rPr lang="lv-LV" dirty="0" smtClean="0"/>
              <a:t>Lietvārdi</a:t>
            </a:r>
          </a:p>
          <a:p>
            <a:pPr lvl="2"/>
            <a:r>
              <a:rPr lang="lv-LV" b="1" dirty="0" smtClean="0"/>
              <a:t>kaķis:</a:t>
            </a:r>
            <a:r>
              <a:rPr lang="lv-LV" dirty="0" smtClean="0"/>
              <a:t> kaķi, kaķim, kaķus, kaķī</a:t>
            </a:r>
          </a:p>
          <a:p>
            <a:pPr lvl="2"/>
            <a:r>
              <a:rPr lang="lv-LV" b="1" dirty="0" smtClean="0"/>
              <a:t>Jānis:</a:t>
            </a:r>
            <a:r>
              <a:rPr lang="lv-LV" dirty="0" smtClean="0"/>
              <a:t> Jāņa, Jānim, Jāni, Jāņos</a:t>
            </a:r>
            <a:endParaRPr lang="lv-LV" b="1" dirty="0" smtClean="0"/>
          </a:p>
          <a:p>
            <a:pPr lvl="1"/>
            <a:r>
              <a:rPr lang="lv-LV" dirty="0" smtClean="0"/>
              <a:t>Īpašības vārdi</a:t>
            </a:r>
          </a:p>
          <a:p>
            <a:pPr lvl="2"/>
            <a:r>
              <a:rPr lang="lv-LV" b="1" dirty="0" smtClean="0"/>
              <a:t>liels: </a:t>
            </a:r>
            <a:r>
              <a:rPr lang="lv-LV" dirty="0" smtClean="0"/>
              <a:t>liels, lielam, lielas, lelais, lielajās, lielākais</a:t>
            </a:r>
            <a:endParaRPr lang="lv-LV" b="1" dirty="0" smtClean="0"/>
          </a:p>
          <a:p>
            <a:pPr lvl="1"/>
            <a:r>
              <a:rPr lang="lv-LV" dirty="0" smtClean="0"/>
              <a:t>Darbības vārdi</a:t>
            </a:r>
          </a:p>
          <a:p>
            <a:pPr lvl="2"/>
            <a:r>
              <a:rPr lang="lv-LV" b="1" dirty="0" smtClean="0"/>
              <a:t>skriet: </a:t>
            </a:r>
            <a:r>
              <a:rPr lang="lv-LV" dirty="0" smtClean="0"/>
              <a:t>skrienu, skrēju, skriesi</a:t>
            </a:r>
          </a:p>
          <a:p>
            <a:pPr lvl="1"/>
            <a:r>
              <a:rPr lang="lv-LV" dirty="0" smtClean="0"/>
              <a:t>Divdabji</a:t>
            </a:r>
          </a:p>
          <a:p>
            <a:pPr lvl="2"/>
            <a:r>
              <a:rPr lang="lv-LV" b="1" dirty="0" smtClean="0"/>
              <a:t>dots:</a:t>
            </a:r>
            <a:r>
              <a:rPr lang="lv-LV" dirty="0" smtClean="0"/>
              <a:t> dots, dota, dotie, dotās, dotajiem</a:t>
            </a:r>
            <a:endParaRPr lang="lv-LV" b="1" dirty="0" smtClean="0"/>
          </a:p>
        </p:txBody>
      </p:sp>
      <p:pic>
        <p:nvPicPr>
          <p:cNvPr id="2050" name="Picture 2" descr="http://t0.gstatic.com/images?q=tbn:ANd9GcRxYCW7DwhA2KeMZIVkWiwtKJs5DwhmSGGlovCh0mIZ8Sz9PRQb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64" y="2431933"/>
            <a:ext cx="792087" cy="7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ictor-solutions.com/images/blue/logo_cshar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778" y="1554872"/>
            <a:ext cx="850773" cy="8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gstatic.com/images?q=tbn:ANd9GcQstAuXJSoswHwvAHXuvyZ7aROvXebPiQT4lqIQo9hYjysPzEHf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735" y="3322469"/>
            <a:ext cx="967544" cy="58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Pielietojumi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dirty="0" smtClean="0"/>
              <a:t>Meklēšana</a:t>
            </a:r>
          </a:p>
          <a:p>
            <a:pPr lvl="1"/>
            <a:r>
              <a:rPr lang="lv-LV" i="1" dirty="0" smtClean="0"/>
              <a:t>Meklēt pēc </a:t>
            </a:r>
            <a:r>
              <a:rPr lang="lv-LV" b="1" i="1" dirty="0" smtClean="0"/>
              <a:t>kaķis:</a:t>
            </a:r>
            <a:r>
              <a:rPr lang="lv-LV" b="1" dirty="0" smtClean="0"/>
              <a:t> </a:t>
            </a:r>
            <a:r>
              <a:rPr lang="lv-LV" i="1" dirty="0" smtClean="0"/>
              <a:t>kaķa, kaķi, kaķim, kaķiem</a:t>
            </a:r>
          </a:p>
          <a:p>
            <a:r>
              <a:rPr lang="lv-LV" dirty="0" smtClean="0"/>
              <a:t>Personvārdu locīšana</a:t>
            </a:r>
          </a:p>
          <a:p>
            <a:pPr lvl="1"/>
            <a:r>
              <a:rPr lang="lv-LV" dirty="0" smtClean="0"/>
              <a:t>Jānis Bērziņš → Jānim Bērziņam</a:t>
            </a:r>
          </a:p>
          <a:p>
            <a:pPr lvl="1"/>
            <a:r>
              <a:rPr lang="lv-LV" dirty="0" smtClean="0"/>
              <a:t>Ieva Roze → Ievai Rozei</a:t>
            </a:r>
          </a:p>
          <a:p>
            <a:pPr lvl="1"/>
            <a:r>
              <a:rPr lang="lv-LV" dirty="0" smtClean="0"/>
              <a:t>Andris Roze → Andrim Rozem</a:t>
            </a:r>
          </a:p>
          <a:p>
            <a:r>
              <a:rPr lang="lv-LV" dirty="0" smtClean="0"/>
              <a:t>Valodas apmācība</a:t>
            </a:r>
          </a:p>
          <a:p>
            <a:r>
              <a:rPr lang="lv-LV" dirty="0" smtClean="0"/>
              <a:t>Valodas spēles</a:t>
            </a:r>
          </a:p>
          <a:p>
            <a:r>
              <a:rPr lang="lv-LV" dirty="0" smtClean="0"/>
              <a:t>CAPTCHA: izloki vārdus iekavās</a:t>
            </a:r>
          </a:p>
          <a:p>
            <a:pPr lvl="1"/>
            <a:r>
              <a:rPr lang="lv-LV" dirty="0" smtClean="0"/>
              <a:t>suns (ieraudzīt) (kaķis)</a:t>
            </a:r>
          </a:p>
          <a:p>
            <a:pPr lvl="1"/>
            <a:r>
              <a:rPr lang="lv-LV" dirty="0" smtClean="0"/>
              <a:t>gāju pa (ceļš) un ieraudzīju (māja)</a:t>
            </a:r>
            <a:endParaRPr lang="lv-LV" dirty="0"/>
          </a:p>
        </p:txBody>
      </p:sp>
      <p:pic>
        <p:nvPicPr>
          <p:cNvPr id="1034" name="Picture 10" descr="http://t1.gstatic.com/images?q=tbn:ANd9GcRZ-Py_yD6p5t7luI27WK10eSRV26bTyp3CPW-MINn3L20nlfgJ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3138052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Prasības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3285"/>
              </p:ext>
            </p:extLst>
          </p:nvPr>
        </p:nvGraphicFramePr>
        <p:xfrm>
          <a:off x="1043608" y="1556792"/>
          <a:ext cx="7074135" cy="2626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785"/>
                <a:gridCol w="468974"/>
                <a:gridCol w="869785"/>
                <a:gridCol w="869785"/>
                <a:gridCol w="516666"/>
                <a:gridCol w="869785"/>
                <a:gridCol w="869785"/>
                <a:gridCol w="869785"/>
                <a:gridCol w="869785"/>
              </a:tblGrid>
              <a:tr h="546451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 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IV dekl.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V dekl.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VI dekl.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</a:tr>
              <a:tr h="143592">
                <a:tc v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 smtClean="0">
                          <a:effectLst/>
                        </a:rPr>
                        <a:t>vsk</a:t>
                      </a:r>
                      <a:r>
                        <a:rPr lang="lv-LV" sz="1200" dirty="0">
                          <a:effectLst/>
                        </a:rPr>
                        <a:t>.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dsk.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vsk.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dsk.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vsk.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dsk.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  <a:tr h="267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Nominatīvs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-is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  <a:tr h="143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Ģenitīvs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-u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-u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-u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  <a:tr h="143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Datīvs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-ai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-am*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-ām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-ei 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-em*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-ēm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-ij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-īm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  <a:tr h="2676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Akuzatīvs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-u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-as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-i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-ēs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-i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-is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  <a:tr h="143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Lokatīvs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-ā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-ās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-ē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>
                          <a:effectLst/>
                        </a:rPr>
                        <a:t>-es</a:t>
                      </a:r>
                      <a:endParaRPr lang="lv-LV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-ī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v-LV" sz="1200" dirty="0">
                          <a:effectLst/>
                        </a:rPr>
                        <a:t>-īs</a:t>
                      </a:r>
                      <a:endParaRPr lang="lv-LV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36195" marB="36195" anchor="ctr"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6105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Projektējums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>
            <a:normAutofit fontScale="85000" lnSpcReduction="20000"/>
          </a:bodyPr>
          <a:lstStyle/>
          <a:p>
            <a:r>
              <a:rPr lang="lv-LV" dirty="0" smtClean="0"/>
              <a:t>Lietvārdi</a:t>
            </a:r>
          </a:p>
          <a:p>
            <a:pPr lvl="1"/>
            <a:r>
              <a:rPr lang="lv-LV" dirty="0" smtClean="0"/>
              <a:t>I dekl.</a:t>
            </a:r>
          </a:p>
          <a:p>
            <a:pPr lvl="1"/>
            <a:r>
              <a:rPr lang="lv-LV" dirty="0" smtClean="0"/>
              <a:t>II dekl.</a:t>
            </a:r>
          </a:p>
          <a:p>
            <a:pPr lvl="2"/>
            <a:r>
              <a:rPr lang="lv-LV" dirty="0" smtClean="0"/>
              <a:t>Personvārdi</a:t>
            </a:r>
            <a:endParaRPr lang="lv-LV" dirty="0" smtClean="0"/>
          </a:p>
          <a:p>
            <a:pPr lvl="1"/>
            <a:r>
              <a:rPr lang="lv-LV" dirty="0" smtClean="0"/>
              <a:t>III dekl.</a:t>
            </a:r>
          </a:p>
          <a:p>
            <a:pPr lvl="1"/>
            <a:r>
              <a:rPr lang="lv-LV" dirty="0" smtClean="0"/>
              <a:t>IV dekl.</a:t>
            </a:r>
          </a:p>
          <a:p>
            <a:pPr lvl="2"/>
            <a:r>
              <a:rPr lang="lv-LV" dirty="0" smtClean="0"/>
              <a:t>Dzimte</a:t>
            </a:r>
          </a:p>
          <a:p>
            <a:pPr lvl="1"/>
            <a:r>
              <a:rPr lang="lv-LV" dirty="0" smtClean="0"/>
              <a:t>V dekl.</a:t>
            </a:r>
          </a:p>
          <a:p>
            <a:pPr lvl="2"/>
            <a:r>
              <a:rPr lang="lv-LV" dirty="0" smtClean="0"/>
              <a:t>Dzimte</a:t>
            </a:r>
          </a:p>
          <a:p>
            <a:pPr lvl="1"/>
            <a:r>
              <a:rPr lang="lv-LV" dirty="0" smtClean="0"/>
              <a:t>VI dekl.</a:t>
            </a:r>
          </a:p>
          <a:p>
            <a:pPr lvl="1"/>
            <a:r>
              <a:rPr lang="lv-LV" dirty="0" smtClean="0"/>
              <a:t>Nelokāmi</a:t>
            </a:r>
          </a:p>
          <a:p>
            <a:pPr lvl="1"/>
            <a:r>
              <a:rPr lang="lv-LV" dirty="0" smtClean="0"/>
              <a:t>Atgriezeniski</a:t>
            </a:r>
            <a:endParaRPr lang="lv-LV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1441213"/>
            <a:ext cx="2890664" cy="172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Īpašības vārdi</a:t>
            </a:r>
          </a:p>
          <a:p>
            <a:pPr lvl="1"/>
            <a:r>
              <a:rPr lang="lv-LV" dirty="0" smtClean="0"/>
              <a:t>Lokāmi</a:t>
            </a:r>
          </a:p>
          <a:p>
            <a:pPr lvl="1"/>
            <a:r>
              <a:rPr lang="lv-LV" dirty="0" smtClean="0"/>
              <a:t>Nelokāmi</a:t>
            </a:r>
            <a:endParaRPr lang="lv-LV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59832" y="3337398"/>
            <a:ext cx="3310745" cy="3259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Darbības vārdi</a:t>
            </a:r>
          </a:p>
          <a:p>
            <a:pPr lvl="1"/>
            <a:r>
              <a:rPr lang="lv-LV" dirty="0" smtClean="0"/>
              <a:t>Kārtnie</a:t>
            </a:r>
          </a:p>
          <a:p>
            <a:pPr lvl="2"/>
            <a:r>
              <a:rPr lang="lv-LV" dirty="0" smtClean="0"/>
              <a:t>Nenoteiksme</a:t>
            </a:r>
          </a:p>
          <a:p>
            <a:pPr lvl="2"/>
            <a:r>
              <a:rPr lang="lv-LV" dirty="0" smtClean="0"/>
              <a:t>Tagadnes celms</a:t>
            </a:r>
          </a:p>
          <a:p>
            <a:pPr lvl="2"/>
            <a:r>
              <a:rPr lang="lv-LV" dirty="0" smtClean="0"/>
              <a:t>Pagātnes celms</a:t>
            </a:r>
          </a:p>
          <a:p>
            <a:pPr lvl="2"/>
            <a:r>
              <a:rPr lang="lv-LV" dirty="0" smtClean="0"/>
              <a:t>Konjugācija</a:t>
            </a:r>
          </a:p>
          <a:p>
            <a:pPr lvl="2"/>
            <a:r>
              <a:rPr lang="lv-LV" dirty="0" smtClean="0"/>
              <a:t>Grupa</a:t>
            </a:r>
          </a:p>
          <a:p>
            <a:pPr lvl="1"/>
            <a:r>
              <a:rPr lang="lv-LV" dirty="0" smtClean="0"/>
              <a:t>Nekārtnie </a:t>
            </a:r>
            <a:br>
              <a:rPr lang="lv-LV" dirty="0" smtClean="0"/>
            </a:br>
            <a:r>
              <a:rPr lang="lv-LV" dirty="0" smtClean="0"/>
              <a:t>(būt / iet / dot)</a:t>
            </a:r>
            <a:endParaRPr lang="lv-LV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56176" y="1441213"/>
            <a:ext cx="27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Divdabji</a:t>
            </a:r>
          </a:p>
          <a:p>
            <a:pPr lvl="1"/>
            <a:r>
              <a:rPr lang="lv-LV" dirty="0" smtClean="0"/>
              <a:t>Dar.k.tag.</a:t>
            </a:r>
          </a:p>
          <a:p>
            <a:pPr lvl="1"/>
            <a:r>
              <a:rPr lang="lv-LV" dirty="0" smtClean="0"/>
              <a:t>Dar.k.pag.</a:t>
            </a:r>
          </a:p>
          <a:p>
            <a:pPr lvl="1"/>
            <a:r>
              <a:rPr lang="lv-LV" dirty="0" smtClean="0"/>
              <a:t>Cieš.k.tag.</a:t>
            </a:r>
          </a:p>
          <a:p>
            <a:pPr lvl="1"/>
            <a:r>
              <a:rPr lang="lv-LV" dirty="0" smtClean="0"/>
              <a:t>Cieš.k.pag.</a:t>
            </a:r>
          </a:p>
          <a:p>
            <a:pPr lvl="1"/>
            <a:r>
              <a:rPr lang="lv-LV" dirty="0" smtClean="0"/>
              <a:t>Daļēji lok.</a:t>
            </a:r>
          </a:p>
        </p:txBody>
      </p:sp>
    </p:spTree>
    <p:extLst>
      <p:ext uri="{BB962C8B-B14F-4D97-AF65-F5344CB8AC3E}">
        <p14:creationId xmlns:p14="http://schemas.microsoft.com/office/powerpoint/2010/main" val="16481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 smtClean="0"/>
              <a:t>8 000 rindiņas</a:t>
            </a:r>
          </a:p>
          <a:p>
            <a:r>
              <a:rPr lang="lv-LV" dirty="0" smtClean="0"/>
              <a:t>Jāizloka regulārie vārdi</a:t>
            </a:r>
          </a:p>
          <a:p>
            <a:pPr lvl="1"/>
            <a:r>
              <a:rPr lang="lv-LV" dirty="0" smtClean="0"/>
              <a:t>jāņem vērā pārskaitāmie izņēmumi</a:t>
            </a:r>
          </a:p>
          <a:p>
            <a:endParaRPr lang="lv-LV" dirty="0" smtClean="0"/>
          </a:p>
          <a:p>
            <a:r>
              <a:rPr lang="lv-LV" dirty="0" smtClean="0"/>
              <a:t>Īpašības vārdi (2 ar -s, 1 ar -š, 2 nelokāmie)</a:t>
            </a:r>
          </a:p>
          <a:p>
            <a:r>
              <a:rPr lang="lv-LV" dirty="0" smtClean="0"/>
              <a:t>Lietvārdi (82 vārdi)</a:t>
            </a:r>
          </a:p>
          <a:p>
            <a:pPr lvl="1"/>
            <a:r>
              <a:rPr lang="lv-LV" dirty="0" smtClean="0"/>
              <a:t>mijas, bez mijas, izņēmumi</a:t>
            </a:r>
          </a:p>
          <a:p>
            <a:r>
              <a:rPr lang="lv-LV" dirty="0" smtClean="0"/>
              <a:t>Darbības vārdi (5000 formu)</a:t>
            </a:r>
          </a:p>
          <a:p>
            <a:pPr lvl="1"/>
            <a:r>
              <a:rPr lang="lv-LV" dirty="0" smtClean="0"/>
              <a:t>katrai konjugācijai, katrai grupai, ar mijām, bez mijām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751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2009"/>
            <a:ext cx="84582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www.captator.dk/content/pictures/NUnit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40" y="188640"/>
            <a:ext cx="15525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Lietošanas piemēri</a:t>
            </a:r>
            <a:endParaRPr lang="lv-LV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9"/>
            <a:ext cx="11305257" cy="379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piemērs</a:t>
            </a:r>
            <a:endParaRPr lang="lv-LV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109910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8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403</Words>
  <Application>Microsoft Office PowerPoint</Application>
  <PresentationFormat>On-screen Show (4:3)</PresentationFormat>
  <Paragraphs>140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Latviešu valodas vārdu locītājs</vt:lpstr>
      <vt:lpstr>Mērķis</vt:lpstr>
      <vt:lpstr>Pielietojumi</vt:lpstr>
      <vt:lpstr>Prasības</vt:lpstr>
      <vt:lpstr>Projektējums</vt:lpstr>
      <vt:lpstr>Testi</vt:lpstr>
      <vt:lpstr>Testi</vt:lpstr>
      <vt:lpstr>Lietošanas piemēri</vt:lpstr>
      <vt:lpstr>Testa piemērs</vt:lpstr>
      <vt:lpstr>Dzīves cikla modelis</vt:lpstr>
      <vt:lpstr>Secinājumi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Latviešu valodas vārdu locītājs</dc:title>
  <dc:creator>Pēteris</dc:creator>
  <cp:lastModifiedBy>Pēteris</cp:lastModifiedBy>
  <cp:revision>10</cp:revision>
  <dcterms:created xsi:type="dcterms:W3CDTF">2011-06-01T20:00:40Z</dcterms:created>
  <dcterms:modified xsi:type="dcterms:W3CDTF">2011-06-01T21:21:27Z</dcterms:modified>
</cp:coreProperties>
</file>