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8" r:id="rId5"/>
    <p:sldId id="269" r:id="rId6"/>
    <p:sldId id="259" r:id="rId7"/>
    <p:sldId id="264" r:id="rId8"/>
    <p:sldId id="265" r:id="rId9"/>
    <p:sldId id="266" r:id="rId10"/>
    <p:sldId id="267" r:id="rId11"/>
    <p:sldId id="260" r:id="rId12"/>
    <p:sldId id="26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35" d="100"/>
          <a:sy n="35" d="100"/>
        </p:scale>
        <p:origin x="38" y="12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2055A6F-1B1F-4A9C-9219-B4F4C7E3714C}" type="datetimeFigureOut">
              <a:rPr lang="en-US" smtClean="0"/>
              <a:t>4/8/2017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13B4E44-7545-4C9F-B957-C954511973C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109646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055A6F-1B1F-4A9C-9219-B4F4C7E3714C}" type="datetimeFigureOut">
              <a:rPr lang="en-US" smtClean="0"/>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3776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055A6F-1B1F-4A9C-9219-B4F4C7E3714C}" type="datetimeFigureOut">
              <a:rPr lang="en-US" smtClean="0"/>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305164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055A6F-1B1F-4A9C-9219-B4F4C7E3714C}" type="datetimeFigureOut">
              <a:rPr lang="en-US" smtClean="0"/>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399039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2055A6F-1B1F-4A9C-9219-B4F4C7E3714C}" type="datetimeFigureOut">
              <a:rPr lang="en-US" smtClean="0"/>
              <a:t>4/8/2017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13B4E44-7545-4C9F-B957-C954511973C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74281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055A6F-1B1F-4A9C-9219-B4F4C7E3714C}" type="datetimeFigureOut">
              <a:rPr lang="en-US" smtClean="0"/>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17402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055A6F-1B1F-4A9C-9219-B4F4C7E3714C}" type="datetimeFigureOut">
              <a:rPr lang="en-US" smtClean="0"/>
              <a:t>4/8/2017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81648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055A6F-1B1F-4A9C-9219-B4F4C7E3714C}" type="datetimeFigureOut">
              <a:rPr lang="en-US" smtClean="0"/>
              <a:t>4/8/2017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18129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55A6F-1B1F-4A9C-9219-B4F4C7E3714C}" type="datetimeFigureOut">
              <a:rPr lang="en-US" smtClean="0"/>
              <a:t>4/8/2017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48326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055A6F-1B1F-4A9C-9219-B4F4C7E3714C}" type="datetimeFigureOut">
              <a:rPr lang="en-US" smtClean="0"/>
              <a:t>4/8/2017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13B4E44-7545-4C9F-B957-C954511973C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9739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055A6F-1B1F-4A9C-9219-B4F4C7E3714C}" type="datetimeFigureOut">
              <a:rPr lang="en-US" smtClean="0"/>
              <a:t>4/8/2017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13B4E44-7545-4C9F-B957-C954511973C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627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2055A6F-1B1F-4A9C-9219-B4F4C7E3714C}" type="datetimeFigureOut">
              <a:rPr lang="en-US" smtClean="0"/>
              <a:t>4/8/2017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13B4E44-7545-4C9F-B957-C954511973C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78021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Cranium</a:t>
            </a:r>
            <a:endParaRPr lang="en-US" dirty="0"/>
          </a:p>
        </p:txBody>
      </p:sp>
      <p:sp>
        <p:nvSpPr>
          <p:cNvPr id="3" name="Subtitle 2"/>
          <p:cNvSpPr>
            <a:spLocks noGrp="1"/>
          </p:cNvSpPr>
          <p:nvPr>
            <p:ph type="subTitle" idx="1"/>
          </p:nvPr>
        </p:nvSpPr>
        <p:spPr/>
        <p:txBody>
          <a:bodyPr>
            <a:normAutofit fontScale="62500" lnSpcReduction="20000"/>
          </a:bodyPr>
          <a:lstStyle/>
          <a:p>
            <a:r>
              <a:rPr lang="en-US" dirty="0" err="1" smtClean="0"/>
              <a:t>Baian</a:t>
            </a:r>
            <a:r>
              <a:rPr lang="en-US" dirty="0" smtClean="0"/>
              <a:t> </a:t>
            </a:r>
            <a:r>
              <a:rPr lang="en-US" dirty="0" err="1" smtClean="0"/>
              <a:t>Elmazy</a:t>
            </a:r>
            <a:endParaRPr lang="en-US" dirty="0" smtClean="0"/>
          </a:p>
          <a:p>
            <a:r>
              <a:rPr lang="en-US" dirty="0" smtClean="0"/>
              <a:t>Courtney Thomassen</a:t>
            </a:r>
          </a:p>
          <a:p>
            <a:r>
              <a:rPr lang="en-US" dirty="0" smtClean="0"/>
              <a:t>Joan</a:t>
            </a:r>
          </a:p>
          <a:p>
            <a:r>
              <a:rPr lang="en-US" dirty="0" smtClean="0"/>
              <a:t>Kyle</a:t>
            </a:r>
          </a:p>
          <a:p>
            <a:r>
              <a:rPr lang="en-US" dirty="0" smtClean="0"/>
              <a:t>Patrick </a:t>
            </a:r>
            <a:r>
              <a:rPr lang="en-US" dirty="0" err="1" smtClean="0"/>
              <a:t>Dorton</a:t>
            </a:r>
            <a:endParaRPr lang="en-US" dirty="0" smtClean="0"/>
          </a:p>
        </p:txBody>
      </p:sp>
    </p:spTree>
    <p:extLst>
      <p:ext uri="{BB962C8B-B14F-4D97-AF65-F5344CB8AC3E}">
        <p14:creationId xmlns:p14="http://schemas.microsoft.com/office/powerpoint/2010/main" val="780374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768" t="6822" r="3772" b="6538"/>
          <a:stretch/>
        </p:blipFill>
        <p:spPr>
          <a:xfrm>
            <a:off x="1251284" y="641684"/>
            <a:ext cx="3577390" cy="5261812"/>
          </a:xfr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655" t="8778" r="4913" b="6872"/>
          <a:stretch/>
        </p:blipFill>
        <p:spPr>
          <a:xfrm>
            <a:off x="5454316" y="1684421"/>
            <a:ext cx="6320589" cy="3545305"/>
          </a:xfrm>
          <a:prstGeom prst="rect">
            <a:avLst/>
          </a:prstGeom>
        </p:spPr>
      </p:pic>
    </p:spTree>
    <p:extLst>
      <p:ext uri="{BB962C8B-B14F-4D97-AF65-F5344CB8AC3E}">
        <p14:creationId xmlns:p14="http://schemas.microsoft.com/office/powerpoint/2010/main" val="3810090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HTI Principles</a:t>
            </a:r>
            <a:endParaRPr lang="en-US" dirty="0"/>
          </a:p>
        </p:txBody>
      </p:sp>
      <p:sp>
        <p:nvSpPr>
          <p:cNvPr id="3" name="Content Placeholder 2"/>
          <p:cNvSpPr>
            <a:spLocks noGrp="1"/>
          </p:cNvSpPr>
          <p:nvPr>
            <p:ph idx="1"/>
          </p:nvPr>
        </p:nvSpPr>
        <p:spPr>
          <a:xfrm>
            <a:off x="1371600" y="1850571"/>
            <a:ext cx="9601200" cy="4016829"/>
          </a:xfrm>
        </p:spPr>
        <p:txBody>
          <a:bodyPr>
            <a:normAutofit fontScale="92500" lnSpcReduction="20000"/>
          </a:bodyPr>
          <a:lstStyle/>
          <a:p>
            <a:r>
              <a:rPr lang="en-US" dirty="0" smtClean="0"/>
              <a:t>Consistency</a:t>
            </a:r>
          </a:p>
          <a:p>
            <a:pPr lvl="1"/>
            <a:r>
              <a:rPr lang="en-US" dirty="0" smtClean="0"/>
              <a:t>User interface remains constant and all actions are displayed in smaller pop ups so user can always see the familiar interface. </a:t>
            </a:r>
          </a:p>
          <a:p>
            <a:r>
              <a:rPr lang="en-US" dirty="0" smtClean="0"/>
              <a:t>Usability </a:t>
            </a:r>
          </a:p>
          <a:p>
            <a:pPr lvl="1"/>
            <a:r>
              <a:rPr lang="en-US" dirty="0" smtClean="0"/>
              <a:t>Most of the program does not require any user interaction. When it does, the user is prompted with clear instructions that reduce the risk of confusion.</a:t>
            </a:r>
          </a:p>
          <a:p>
            <a:r>
              <a:rPr lang="en-US" dirty="0" smtClean="0"/>
              <a:t>Accurate Feedback</a:t>
            </a:r>
          </a:p>
          <a:p>
            <a:pPr lvl="1"/>
            <a:r>
              <a:rPr lang="en-US" dirty="0" smtClean="0"/>
              <a:t>Responds to user interaction appropriately. </a:t>
            </a:r>
          </a:p>
          <a:p>
            <a:r>
              <a:rPr lang="en-US" dirty="0" smtClean="0"/>
              <a:t>Efficiency</a:t>
            </a:r>
          </a:p>
          <a:p>
            <a:pPr lvl="1"/>
            <a:r>
              <a:rPr lang="en-US" dirty="0" smtClean="0"/>
              <a:t>Application takes up no unnecessary space. </a:t>
            </a:r>
          </a:p>
          <a:p>
            <a:r>
              <a:rPr lang="en-US" dirty="0" smtClean="0"/>
              <a:t>Effective to Use</a:t>
            </a:r>
          </a:p>
          <a:p>
            <a:pPr lvl="1"/>
            <a:r>
              <a:rPr lang="en-US" dirty="0" smtClean="0"/>
              <a:t>The game methods work properly and will allow the user to play the game with full functionality.</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142712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HTI Principles</a:t>
            </a:r>
            <a:endParaRPr lang="en-US" dirty="0"/>
          </a:p>
        </p:txBody>
      </p:sp>
      <p:sp>
        <p:nvSpPr>
          <p:cNvPr id="3" name="Content Placeholder 2"/>
          <p:cNvSpPr>
            <a:spLocks noGrp="1"/>
          </p:cNvSpPr>
          <p:nvPr>
            <p:ph idx="1"/>
          </p:nvPr>
        </p:nvSpPr>
        <p:spPr/>
        <p:txBody>
          <a:bodyPr/>
          <a:lstStyle/>
          <a:p>
            <a:r>
              <a:rPr lang="en-US" dirty="0" smtClean="0"/>
              <a:t>Users are only ever prompted to input the number of players and whether a player answered a question correctly, which helps to reduce the possibility of a user error.</a:t>
            </a:r>
          </a:p>
          <a:p>
            <a:r>
              <a:rPr lang="en-US" dirty="0" smtClean="0"/>
              <a:t>All of the buttons are recognizable icons that most users will understand. </a:t>
            </a:r>
          </a:p>
          <a:p>
            <a:pPr lvl="1"/>
            <a:r>
              <a:rPr lang="en-US" dirty="0" smtClean="0"/>
              <a:t>The buttons the user must press to indicate whether or not the current player answered the question accurately are colored green for correct and red for incorrect. This will help users identify the buttons and their meaning easily.</a:t>
            </a:r>
          </a:p>
          <a:p>
            <a:pPr lvl="1"/>
            <a:r>
              <a:rPr lang="en-US" dirty="0" smtClean="0"/>
              <a:t>There are no unnecessary buttons that could confuse the user.</a:t>
            </a:r>
          </a:p>
          <a:p>
            <a:r>
              <a:rPr lang="en-US" dirty="0" smtClean="0"/>
              <a:t>Players’ scores are always displayed at the top of the UI.</a:t>
            </a:r>
          </a:p>
        </p:txBody>
      </p:sp>
    </p:spTree>
    <p:extLst>
      <p:ext uri="{BB962C8B-B14F-4D97-AF65-F5344CB8AC3E}">
        <p14:creationId xmlns:p14="http://schemas.microsoft.com/office/powerpoint/2010/main" val="2599111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Physical Game</a:t>
            </a:r>
            <a:endParaRPr lang="en-US" dirty="0"/>
          </a:p>
        </p:txBody>
      </p:sp>
      <p:sp>
        <p:nvSpPr>
          <p:cNvPr id="3" name="Content Placeholder 2"/>
          <p:cNvSpPr>
            <a:spLocks noGrp="1"/>
          </p:cNvSpPr>
          <p:nvPr>
            <p:ph idx="1"/>
          </p:nvPr>
        </p:nvSpPr>
        <p:spPr/>
        <p:txBody>
          <a:bodyPr/>
          <a:lstStyle/>
          <a:p>
            <a:r>
              <a:rPr lang="en-US" dirty="0" smtClean="0"/>
              <a:t>The current player should not be able to see the solution to the card they are trying to answer. In the physical game, the answer is located on the card itself. We had to store the answers separately so that all players could look at the screen at all times.</a:t>
            </a:r>
          </a:p>
          <a:p>
            <a:r>
              <a:rPr lang="en-US" dirty="0" smtClean="0"/>
              <a:t>Our timer starts as soon as the card shows up, which does not allow the player to spend any time to be ready. We tried to take this into account and give the players more time than they would get in the physical game to answer.</a:t>
            </a:r>
          </a:p>
          <a:p>
            <a:r>
              <a:rPr lang="en-US" dirty="0" smtClean="0"/>
              <a:t>We were unable to represent the Play-Doh that comes with the physical game digitally, so the cards that require it have been omitted.</a:t>
            </a:r>
          </a:p>
          <a:p>
            <a:endParaRPr lang="en-US" dirty="0"/>
          </a:p>
        </p:txBody>
      </p:sp>
    </p:spTree>
    <p:extLst>
      <p:ext uri="{BB962C8B-B14F-4D97-AF65-F5344CB8AC3E}">
        <p14:creationId xmlns:p14="http://schemas.microsoft.com/office/powerpoint/2010/main" val="1569053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Physical Game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87805" y="2171700"/>
            <a:ext cx="2785568" cy="2140132"/>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0713" y="2171700"/>
            <a:ext cx="2878590" cy="2140132"/>
          </a:xfrm>
          <a:prstGeom prst="rect">
            <a:avLst/>
          </a:prstGeom>
        </p:spPr>
      </p:pic>
      <p:sp>
        <p:nvSpPr>
          <p:cNvPr id="6" name="TextBox 5"/>
          <p:cNvSpPr txBox="1"/>
          <p:nvPr/>
        </p:nvSpPr>
        <p:spPr>
          <a:xfrm>
            <a:off x="3984171" y="2171700"/>
            <a:ext cx="2438400" cy="2893100"/>
          </a:xfrm>
          <a:prstGeom prst="rect">
            <a:avLst/>
          </a:prstGeom>
          <a:noFill/>
        </p:spPr>
        <p:txBody>
          <a:bodyPr wrap="square" rtlCol="0">
            <a:spAutoFit/>
          </a:bodyPr>
          <a:lstStyle/>
          <a:p>
            <a:r>
              <a:rPr lang="en-US" dirty="0" smtClean="0"/>
              <a:t>Physical Game:</a:t>
            </a:r>
          </a:p>
          <a:p>
            <a:endParaRPr lang="en-US" dirty="0" smtClean="0"/>
          </a:p>
          <a:p>
            <a:pPr marL="342900" indent="-342900">
              <a:buFont typeface="Wingdings" panose="05000000000000000000" pitchFamily="2" charset="2"/>
              <a:buChar char="§"/>
            </a:pPr>
            <a:r>
              <a:rPr lang="en-US" dirty="0" smtClean="0"/>
              <a:t>Cards</a:t>
            </a:r>
          </a:p>
          <a:p>
            <a:pPr marL="342900" indent="-342900">
              <a:buFont typeface="Wingdings" panose="05000000000000000000" pitchFamily="2" charset="2"/>
              <a:buChar char="§"/>
            </a:pPr>
            <a:r>
              <a:rPr lang="en-US" dirty="0" smtClean="0"/>
              <a:t>Timer</a:t>
            </a:r>
          </a:p>
          <a:p>
            <a:pPr marL="342900" indent="-342900">
              <a:buFont typeface="Wingdings" panose="05000000000000000000" pitchFamily="2" charset="2"/>
              <a:buChar char="§"/>
            </a:pPr>
            <a:r>
              <a:rPr lang="en-US" dirty="0" smtClean="0"/>
              <a:t>Drawing Pad</a:t>
            </a:r>
          </a:p>
          <a:p>
            <a:pPr marL="342900" indent="-342900">
              <a:buFont typeface="Wingdings" panose="05000000000000000000" pitchFamily="2" charset="2"/>
              <a:buChar char="§"/>
            </a:pPr>
            <a:r>
              <a:rPr lang="en-US" dirty="0" smtClean="0"/>
              <a:t>Player Pieces</a:t>
            </a:r>
          </a:p>
          <a:p>
            <a:pPr marL="342900" indent="-342900">
              <a:buFont typeface="Wingdings" panose="05000000000000000000" pitchFamily="2" charset="2"/>
              <a:buChar char="§"/>
            </a:pPr>
            <a:r>
              <a:rPr lang="en-US" dirty="0" smtClean="0"/>
              <a:t>Board</a:t>
            </a:r>
          </a:p>
          <a:p>
            <a:pPr marL="342900" indent="-342900">
              <a:buFont typeface="Wingdings" panose="05000000000000000000" pitchFamily="2" charset="2"/>
              <a:buChar char="§"/>
            </a:pPr>
            <a:r>
              <a:rPr lang="en-US" dirty="0" smtClean="0"/>
              <a:t>Colored Dice</a:t>
            </a:r>
          </a:p>
          <a:p>
            <a:pPr marL="342900" indent="-342900">
              <a:buFont typeface="Wingdings" panose="05000000000000000000" pitchFamily="2" charset="2"/>
              <a:buChar char="§"/>
            </a:pPr>
            <a:r>
              <a:rPr lang="en-US" dirty="0" smtClean="0"/>
              <a:t>Play-Doh</a:t>
            </a:r>
            <a:endParaRPr lang="en-US" dirty="0"/>
          </a:p>
          <a:p>
            <a:endParaRPr lang="en-US" sz="2000" dirty="0"/>
          </a:p>
        </p:txBody>
      </p:sp>
      <p:sp>
        <p:nvSpPr>
          <p:cNvPr id="7" name="TextBox 6"/>
          <p:cNvSpPr txBox="1"/>
          <p:nvPr/>
        </p:nvSpPr>
        <p:spPr>
          <a:xfrm>
            <a:off x="6422571" y="2171700"/>
            <a:ext cx="2538141" cy="3139321"/>
          </a:xfrm>
          <a:prstGeom prst="rect">
            <a:avLst/>
          </a:prstGeom>
          <a:noFill/>
        </p:spPr>
        <p:txBody>
          <a:bodyPr wrap="square" rtlCol="0">
            <a:spAutoFit/>
          </a:bodyPr>
          <a:lstStyle/>
          <a:p>
            <a:pPr algn="ctr"/>
            <a:r>
              <a:rPr lang="en-US" dirty="0" smtClean="0"/>
              <a:t>Digital Game</a:t>
            </a:r>
          </a:p>
          <a:p>
            <a:pPr algn="r"/>
            <a:endParaRPr lang="en-US" dirty="0"/>
          </a:p>
          <a:p>
            <a:pPr marL="285750" indent="-285750">
              <a:buFont typeface="Wingdings" panose="05000000000000000000" pitchFamily="2" charset="2"/>
              <a:buChar char="§"/>
            </a:pPr>
            <a:r>
              <a:rPr lang="en-US" dirty="0" smtClean="0"/>
              <a:t>Cards</a:t>
            </a:r>
          </a:p>
          <a:p>
            <a:pPr marL="285750" indent="-285750">
              <a:buFont typeface="Wingdings" panose="05000000000000000000" pitchFamily="2" charset="2"/>
              <a:buChar char="§"/>
            </a:pPr>
            <a:r>
              <a:rPr lang="en-US" dirty="0" smtClean="0"/>
              <a:t>Timed card windows</a:t>
            </a:r>
          </a:p>
          <a:p>
            <a:pPr marL="285750" indent="-285750">
              <a:buFont typeface="Wingdings" panose="05000000000000000000" pitchFamily="2" charset="2"/>
              <a:buChar char="§"/>
            </a:pPr>
            <a:r>
              <a:rPr lang="en-US" dirty="0" smtClean="0"/>
              <a:t>Paint window for drawing</a:t>
            </a:r>
          </a:p>
          <a:p>
            <a:pPr marL="285750" indent="-285750">
              <a:buFont typeface="Wingdings" panose="05000000000000000000" pitchFamily="2" charset="2"/>
              <a:buChar char="§"/>
            </a:pPr>
            <a:r>
              <a:rPr lang="en-US" dirty="0" smtClean="0"/>
              <a:t>Player Pieces</a:t>
            </a:r>
          </a:p>
          <a:p>
            <a:pPr marL="285750" indent="-285750">
              <a:buFont typeface="Wingdings" panose="05000000000000000000" pitchFamily="2" charset="2"/>
              <a:buChar char="§"/>
            </a:pPr>
            <a:r>
              <a:rPr lang="en-US" dirty="0" smtClean="0"/>
              <a:t>Board</a:t>
            </a:r>
          </a:p>
          <a:p>
            <a:pPr marL="285750" indent="-285750">
              <a:buFont typeface="Wingdings" panose="05000000000000000000" pitchFamily="2" charset="2"/>
              <a:buChar char="§"/>
            </a:pPr>
            <a:r>
              <a:rPr lang="en-US" dirty="0" smtClean="0"/>
              <a:t>Colored Dice</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4128901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eam</a:t>
            </a:r>
            <a:endParaRPr lang="en-US" dirty="0"/>
          </a:p>
        </p:txBody>
      </p:sp>
      <p:sp>
        <p:nvSpPr>
          <p:cNvPr id="3" name="Content Placeholder 2"/>
          <p:cNvSpPr>
            <a:spLocks noGrp="1"/>
          </p:cNvSpPr>
          <p:nvPr>
            <p:ph idx="1"/>
          </p:nvPr>
        </p:nvSpPr>
        <p:spPr/>
        <p:txBody>
          <a:bodyPr/>
          <a:lstStyle/>
          <a:p>
            <a:r>
              <a:rPr lang="en-US" dirty="0" smtClean="0"/>
              <a:t>Kyle – Paint GUI, dice rolling animation, select a card from the deck, video presentation.</a:t>
            </a:r>
          </a:p>
          <a:p>
            <a:r>
              <a:rPr lang="en-US" dirty="0" smtClean="0"/>
              <a:t>Joan – Generate example cards and store them in a deck, results traceability matrix.</a:t>
            </a:r>
          </a:p>
          <a:p>
            <a:r>
              <a:rPr lang="en-US" dirty="0" smtClean="0"/>
              <a:t>Patrick – Create a timer, track the score, turn order, and game piece for each player. Assisted with card class. Project management. </a:t>
            </a:r>
          </a:p>
          <a:p>
            <a:r>
              <a:rPr lang="en-US" dirty="0" smtClean="0"/>
              <a:t>Courtney – Display the card as it is drawn, PowerPoint development.</a:t>
            </a:r>
          </a:p>
          <a:p>
            <a:r>
              <a:rPr lang="en-US" dirty="0" err="1" smtClean="0"/>
              <a:t>Baian</a:t>
            </a:r>
            <a:r>
              <a:rPr lang="en-US" dirty="0" smtClean="0"/>
              <a:t> – Game board GUI, map the locations of each player’s game piece to the game board.</a:t>
            </a:r>
          </a:p>
          <a:p>
            <a:endParaRPr lang="en-US" dirty="0"/>
          </a:p>
        </p:txBody>
      </p:sp>
    </p:spTree>
    <p:extLst>
      <p:ext uri="{BB962C8B-B14F-4D97-AF65-F5344CB8AC3E}">
        <p14:creationId xmlns:p14="http://schemas.microsoft.com/office/powerpoint/2010/main" val="2097750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327" y="1316454"/>
            <a:ext cx="3745832" cy="540898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929" y="1232025"/>
            <a:ext cx="3848100" cy="5577840"/>
          </a:xfrm>
          <a:prstGeom prst="rect">
            <a:avLst/>
          </a:prstGeom>
        </p:spPr>
      </p:pic>
    </p:spTree>
    <p:extLst>
      <p:ext uri="{BB962C8B-B14F-4D97-AF65-F5344CB8AC3E}">
        <p14:creationId xmlns:p14="http://schemas.microsoft.com/office/powerpoint/2010/main" val="1194151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1179" y="268704"/>
            <a:ext cx="4435642" cy="634923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169" y="268703"/>
            <a:ext cx="4463315" cy="6349231"/>
          </a:xfrm>
          <a:prstGeom prst="rect">
            <a:avLst/>
          </a:prstGeom>
        </p:spPr>
      </p:pic>
    </p:spTree>
    <p:extLst>
      <p:ext uri="{BB962C8B-B14F-4D97-AF65-F5344CB8AC3E}">
        <p14:creationId xmlns:p14="http://schemas.microsoft.com/office/powerpoint/2010/main" val="4016742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7233" y="819148"/>
            <a:ext cx="7289934" cy="5402619"/>
          </a:xfrm>
        </p:spPr>
      </p:pic>
    </p:spTree>
    <p:extLst>
      <p:ext uri="{BB962C8B-B14F-4D97-AF65-F5344CB8AC3E}">
        <p14:creationId xmlns:p14="http://schemas.microsoft.com/office/powerpoint/2010/main" val="2152551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Prototype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implemented the core features for the UI prototype so that all we would have to do in order to expand it into a fully functional game would be to scale up the features we already have. </a:t>
            </a:r>
          </a:p>
          <a:p>
            <a:r>
              <a:rPr lang="en-US" dirty="0" smtClean="0"/>
              <a:t>Functional requirements:</a:t>
            </a:r>
          </a:p>
          <a:p>
            <a:pPr lvl="1"/>
            <a:r>
              <a:rPr lang="en-US" dirty="0" smtClean="0"/>
              <a:t>Create a new game</a:t>
            </a:r>
          </a:p>
          <a:p>
            <a:pPr lvl="1"/>
            <a:r>
              <a:rPr lang="en-US" dirty="0" smtClean="0"/>
              <a:t>Show the player’s piece on the board</a:t>
            </a:r>
          </a:p>
          <a:p>
            <a:pPr lvl="1"/>
            <a:r>
              <a:rPr lang="en-US" dirty="0" smtClean="0"/>
              <a:t>Roll the dice</a:t>
            </a:r>
          </a:p>
          <a:p>
            <a:pPr lvl="1"/>
            <a:r>
              <a:rPr lang="en-US" dirty="0" smtClean="0"/>
              <a:t>Set a timer for each turn</a:t>
            </a:r>
          </a:p>
          <a:p>
            <a:pPr lvl="1"/>
            <a:r>
              <a:rPr lang="en-US" dirty="0" smtClean="0"/>
              <a:t>Select a card of any color</a:t>
            </a:r>
          </a:p>
          <a:p>
            <a:pPr lvl="1"/>
            <a:r>
              <a:rPr lang="en-US" dirty="0" smtClean="0"/>
              <a:t>Track the score of each player</a:t>
            </a:r>
          </a:p>
          <a:p>
            <a:pPr lvl="1"/>
            <a:r>
              <a:rPr lang="en-US" dirty="0" smtClean="0"/>
              <a:t>Free draw frame</a:t>
            </a:r>
          </a:p>
        </p:txBody>
      </p:sp>
    </p:spTree>
    <p:extLst>
      <p:ext uri="{BB962C8B-B14F-4D97-AF65-F5344CB8AC3E}">
        <p14:creationId xmlns:p14="http://schemas.microsoft.com/office/powerpoint/2010/main" val="2303958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4771" y="0"/>
            <a:ext cx="7154857" cy="6899588"/>
          </a:xfrm>
        </p:spPr>
      </p:pic>
    </p:spTree>
    <p:extLst>
      <p:ext uri="{BB962C8B-B14F-4D97-AF65-F5344CB8AC3E}">
        <p14:creationId xmlns:p14="http://schemas.microsoft.com/office/powerpoint/2010/main" val="2025834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5773" y="160421"/>
            <a:ext cx="5072854" cy="2951748"/>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070" y="3390899"/>
            <a:ext cx="5890260" cy="2933700"/>
          </a:xfrm>
          <a:prstGeom prst="rect">
            <a:avLst/>
          </a:prstGeom>
        </p:spPr>
      </p:pic>
    </p:spTree>
    <p:extLst>
      <p:ext uri="{BB962C8B-B14F-4D97-AF65-F5344CB8AC3E}">
        <p14:creationId xmlns:p14="http://schemas.microsoft.com/office/powerpoint/2010/main" val="1267683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3860" y="1647925"/>
            <a:ext cx="3916680" cy="3413760"/>
          </a:xfrm>
        </p:spPr>
      </p:pic>
    </p:spTree>
    <p:extLst>
      <p:ext uri="{BB962C8B-B14F-4D97-AF65-F5344CB8AC3E}">
        <p14:creationId xmlns:p14="http://schemas.microsoft.com/office/powerpoint/2010/main" val="2648932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1184</TotalTime>
  <Words>551</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Franklin Gothic Book</vt:lpstr>
      <vt:lpstr>Wingdings</vt:lpstr>
      <vt:lpstr>Crop</vt:lpstr>
      <vt:lpstr>Cranium</vt:lpstr>
      <vt:lpstr>Team</vt:lpstr>
      <vt:lpstr>Functional Requirements</vt:lpstr>
      <vt:lpstr>PowerPoint Presentation</vt:lpstr>
      <vt:lpstr>PowerPoint Presentation</vt:lpstr>
      <vt:lpstr>UI Prototype</vt:lpstr>
      <vt:lpstr>PowerPoint Presentation</vt:lpstr>
      <vt:lpstr>PowerPoint Presentation</vt:lpstr>
      <vt:lpstr>PowerPoint Presentation</vt:lpstr>
      <vt:lpstr>PowerPoint Presentation</vt:lpstr>
      <vt:lpstr>HTI Principles</vt:lpstr>
      <vt:lpstr>HTI Principles</vt:lpstr>
      <vt:lpstr>Comparison to Physical Game</vt:lpstr>
      <vt:lpstr>Comparison to Physical Game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Cranium</dc:title>
  <dc:creator>Courtney Thomassen</dc:creator>
  <cp:lastModifiedBy>Courtney Thomassen</cp:lastModifiedBy>
  <cp:revision>21</cp:revision>
  <dcterms:created xsi:type="dcterms:W3CDTF">2017-04-09T02:24:54Z</dcterms:created>
  <dcterms:modified xsi:type="dcterms:W3CDTF">2017-04-09T22:09:31Z</dcterms:modified>
</cp:coreProperties>
</file>