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4" r:id="rId5"/>
    <p:sldId id="265" r:id="rId6"/>
    <p:sldId id="266" r:id="rId7"/>
    <p:sldId id="257" r:id="rId8"/>
    <p:sldId id="262" r:id="rId9"/>
    <p:sldId id="261" r:id="rId10"/>
    <p:sldId id="267" r:id="rId11"/>
    <p:sldId id="263" r:id="rId12"/>
    <p:sldId id="268"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ce dwivedi" initials="pd" lastIdx="1" clrIdx="0">
    <p:extLst>
      <p:ext uri="{19B8F6BF-5375-455C-9EA6-DF929625EA0E}">
        <p15:presenceInfo xmlns:p15="http://schemas.microsoft.com/office/powerpoint/2012/main" userId="1ab641b7cf9c12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E10"/>
    <a:srgbClr val="FFFF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A1EC-CC0D-46DC-8F92-524CF3B6B7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3A96EB-14D5-4673-BBB4-48A9D3239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D9F6CA-6E39-4EB8-8F7A-05B3D96BD35A}"/>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5" name="Footer Placeholder 4">
            <a:extLst>
              <a:ext uri="{FF2B5EF4-FFF2-40B4-BE49-F238E27FC236}">
                <a16:creationId xmlns:a16="http://schemas.microsoft.com/office/drawing/2014/main" id="{8D631FB7-BA16-4759-A8C6-CAA78DA30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F13D31-6DDD-49E9-82EC-A6AD478BC299}"/>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129788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614C-15FF-4AB2-96D1-A7B36E9C29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B2A4AF-4AA2-473A-9E22-87C953C48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6F65E5-6829-4613-B8F8-3E6A1D94D5CB}"/>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5" name="Footer Placeholder 4">
            <a:extLst>
              <a:ext uri="{FF2B5EF4-FFF2-40B4-BE49-F238E27FC236}">
                <a16:creationId xmlns:a16="http://schemas.microsoft.com/office/drawing/2014/main" id="{A8171D3A-30EA-46BD-987C-56D414017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1071D3-0370-453C-A06C-FE4A28804DCC}"/>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265804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B3795-DDBB-4AE4-A648-46A869976B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30DC5A-F2A8-4B35-BE11-DFCE71030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6C1A8D-86C8-4295-BBD6-811D5BF7D42F}"/>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5" name="Footer Placeholder 4">
            <a:extLst>
              <a:ext uri="{FF2B5EF4-FFF2-40B4-BE49-F238E27FC236}">
                <a16:creationId xmlns:a16="http://schemas.microsoft.com/office/drawing/2014/main" id="{6D126080-192D-4CC3-8B68-7FE7CBEBB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FD4B3-9DB7-442D-8034-5C1DCC215004}"/>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177086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8555-7BAF-4058-9B3A-AB87326162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9C075C-FEFB-45C0-84E0-980403251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0E2EC8-2F1D-404D-A767-98F2A03E7D5C}"/>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5" name="Footer Placeholder 4">
            <a:extLst>
              <a:ext uri="{FF2B5EF4-FFF2-40B4-BE49-F238E27FC236}">
                <a16:creationId xmlns:a16="http://schemas.microsoft.com/office/drawing/2014/main" id="{EDA2F946-F3C9-4578-8C9C-3DDBEB6D5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292FA-9774-4D16-BA93-944C2BEDD78B}"/>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353538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35C4-B36E-47F4-9EB1-747EB5539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2A14FE-7248-479B-A3DF-7BBACB479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BA5A-1DB8-4363-90EC-D5973FAE52E8}"/>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5" name="Footer Placeholder 4">
            <a:extLst>
              <a:ext uri="{FF2B5EF4-FFF2-40B4-BE49-F238E27FC236}">
                <a16:creationId xmlns:a16="http://schemas.microsoft.com/office/drawing/2014/main" id="{50FB2654-DE8D-402B-9D35-CCCA52BA9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0DD79-86A0-48C8-B108-66CC608B286A}"/>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408933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ABDC-0105-4835-9D02-89E3E751B8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9D608F-5814-4E0D-B8DB-1ADAE8D1BE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68F1BB-2263-4B24-A42B-52ACB8A062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237074-7123-4348-9150-F3C4F6F605C1}"/>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6" name="Footer Placeholder 5">
            <a:extLst>
              <a:ext uri="{FF2B5EF4-FFF2-40B4-BE49-F238E27FC236}">
                <a16:creationId xmlns:a16="http://schemas.microsoft.com/office/drawing/2014/main" id="{CDB333AC-F346-4B9D-B1D1-AA70516B58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532EF-3012-4C53-B2DD-D959FE883873}"/>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194069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59EB-5EAF-4702-9DE4-BC544C8C35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4A06BC-BDDF-41E6-9E25-7DF0AED5F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08D614-ECBF-4B52-83C2-5F0C58E63A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76CA0B-D077-4FFA-8198-1961482C9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A9BB64-F259-43AE-9379-68210D8DF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B68683-1015-41C7-8919-DD59B50E29AC}"/>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8" name="Footer Placeholder 7">
            <a:extLst>
              <a:ext uri="{FF2B5EF4-FFF2-40B4-BE49-F238E27FC236}">
                <a16:creationId xmlns:a16="http://schemas.microsoft.com/office/drawing/2014/main" id="{F07606B4-4C09-4A8E-827E-F3E6794E14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415A5D-0A3F-4743-8229-D1389454B4AC}"/>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390875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35F8-69B4-4F9D-8AE8-BABB8ED62A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615474-CC99-48E1-9F1C-71EA0F9E09E1}"/>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4" name="Footer Placeholder 3">
            <a:extLst>
              <a:ext uri="{FF2B5EF4-FFF2-40B4-BE49-F238E27FC236}">
                <a16:creationId xmlns:a16="http://schemas.microsoft.com/office/drawing/2014/main" id="{0C6428AD-7244-4A68-A487-ADDD600CB4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5A8256-F261-4CE8-BB4D-C96DD2B03632}"/>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254483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90393-B744-4B7E-AE1D-70F882435987}"/>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3" name="Footer Placeholder 2">
            <a:extLst>
              <a:ext uri="{FF2B5EF4-FFF2-40B4-BE49-F238E27FC236}">
                <a16:creationId xmlns:a16="http://schemas.microsoft.com/office/drawing/2014/main" id="{21C86819-D7B0-44AB-91D6-85E85B20BC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AD58A2-BA15-46D7-AD81-34B29DE418EF}"/>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420970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F953-93A3-446D-8DBC-DA7E7E235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AF54E0-462D-4A75-B33A-B4B5EDD71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B6FCCD-7DC1-4123-9244-44B5C0799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A5B21-E74F-4981-949F-3752F504646A}"/>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6" name="Footer Placeholder 5">
            <a:extLst>
              <a:ext uri="{FF2B5EF4-FFF2-40B4-BE49-F238E27FC236}">
                <a16:creationId xmlns:a16="http://schemas.microsoft.com/office/drawing/2014/main" id="{344E0AB1-873B-4391-BE0C-3B2D88EE0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00F005-D29A-4244-88CF-9D29CA4C5E2A}"/>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59611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34D3-48E7-4D93-AB83-BCAA37DF9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BB6ECB-1CA7-42E8-907E-2213E4212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88794A-8DEE-4695-A52C-F71A24F0B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B449E-5CCA-47E1-A74B-9DD2CB512E35}"/>
              </a:ext>
            </a:extLst>
          </p:cNvPr>
          <p:cNvSpPr>
            <a:spLocks noGrp="1"/>
          </p:cNvSpPr>
          <p:nvPr>
            <p:ph type="dt" sz="half" idx="10"/>
          </p:nvPr>
        </p:nvSpPr>
        <p:spPr/>
        <p:txBody>
          <a:bodyPr/>
          <a:lstStyle/>
          <a:p>
            <a:fld id="{EE1A96C2-A227-4CAC-B6A5-7CA24ECC95CC}" type="datetimeFigureOut">
              <a:rPr lang="en-IN" smtClean="0"/>
              <a:t>18-12-2020</a:t>
            </a:fld>
            <a:endParaRPr lang="en-IN"/>
          </a:p>
        </p:txBody>
      </p:sp>
      <p:sp>
        <p:nvSpPr>
          <p:cNvPr id="6" name="Footer Placeholder 5">
            <a:extLst>
              <a:ext uri="{FF2B5EF4-FFF2-40B4-BE49-F238E27FC236}">
                <a16:creationId xmlns:a16="http://schemas.microsoft.com/office/drawing/2014/main" id="{83C5A458-78A6-40B0-B561-A141730EC9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20E7DE-DE6F-4FE8-9491-829D2AD20078}"/>
              </a:ext>
            </a:extLst>
          </p:cNvPr>
          <p:cNvSpPr>
            <a:spLocks noGrp="1"/>
          </p:cNvSpPr>
          <p:nvPr>
            <p:ph type="sldNum" sz="quarter" idx="12"/>
          </p:nvPr>
        </p:nvSpPr>
        <p:spPr/>
        <p:txBody>
          <a:bodyPr/>
          <a:lstStyle/>
          <a:p>
            <a:fld id="{2F82C3F4-E19E-4DED-A25E-CC86B3543EBB}" type="slidenum">
              <a:rPr lang="en-IN" smtClean="0"/>
              <a:t>‹#›</a:t>
            </a:fld>
            <a:endParaRPr lang="en-IN"/>
          </a:p>
        </p:txBody>
      </p:sp>
    </p:spTree>
    <p:extLst>
      <p:ext uri="{BB962C8B-B14F-4D97-AF65-F5344CB8AC3E}">
        <p14:creationId xmlns:p14="http://schemas.microsoft.com/office/powerpoint/2010/main" val="387418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51DBE-9ABF-4811-9E0B-82A05E973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3CA4E5-49AE-4C6D-8DAB-D8C65E573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B100D-D589-4318-8367-9628CB92C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A96C2-A227-4CAC-B6A5-7CA24ECC95CC}" type="datetimeFigureOut">
              <a:rPr lang="en-IN" smtClean="0"/>
              <a:t>18-12-2020</a:t>
            </a:fld>
            <a:endParaRPr lang="en-IN"/>
          </a:p>
        </p:txBody>
      </p:sp>
      <p:sp>
        <p:nvSpPr>
          <p:cNvPr id="5" name="Footer Placeholder 4">
            <a:extLst>
              <a:ext uri="{FF2B5EF4-FFF2-40B4-BE49-F238E27FC236}">
                <a16:creationId xmlns:a16="http://schemas.microsoft.com/office/drawing/2014/main" id="{56BF8EFE-8599-4CC8-ABA3-5CD9AA61B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627282-2D2E-4473-B25F-40BC6C173A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2C3F4-E19E-4DED-A25E-CC86B3543EBB}" type="slidenum">
              <a:rPr lang="en-IN" smtClean="0"/>
              <a:t>‹#›</a:t>
            </a:fld>
            <a:endParaRPr lang="en-IN"/>
          </a:p>
        </p:txBody>
      </p:sp>
    </p:spTree>
    <p:extLst>
      <p:ext uri="{BB962C8B-B14F-4D97-AF65-F5344CB8AC3E}">
        <p14:creationId xmlns:p14="http://schemas.microsoft.com/office/powerpoint/2010/main" val="167112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23B412-EBD6-4A39-B9D5-9F0E81B036DF}"/>
              </a:ext>
            </a:extLst>
          </p:cNvPr>
          <p:cNvSpPr/>
          <p:nvPr/>
        </p:nvSpPr>
        <p:spPr>
          <a:xfrm>
            <a:off x="0" y="6514010"/>
            <a:ext cx="12192000" cy="34398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453BC01-BBCB-480A-9ECB-50FBB68FEA7A}"/>
              </a:ext>
            </a:extLst>
          </p:cNvPr>
          <p:cNvSpPr txBox="1"/>
          <p:nvPr/>
        </p:nvSpPr>
        <p:spPr>
          <a:xfrm>
            <a:off x="1351570" y="1398028"/>
            <a:ext cx="8253984" cy="3539430"/>
          </a:xfrm>
          <a:prstGeom prst="rect">
            <a:avLst/>
          </a:prstGeom>
          <a:noFill/>
        </p:spPr>
        <p:txBody>
          <a:bodyPr wrap="square" rtlCol="0">
            <a:spAutoFit/>
          </a:bodyPr>
          <a:lstStyle/>
          <a:p>
            <a:r>
              <a:rPr lang="en-US" dirty="0"/>
              <a:t>                                             </a:t>
            </a:r>
            <a:r>
              <a:rPr lang="en-US" sz="3200" b="1" u="sng" dirty="0">
                <a:latin typeface="Consolas" panose="020B0609020204030204" pitchFamily="49" charset="0"/>
              </a:rPr>
              <a:t>Computational Model </a:t>
            </a:r>
          </a:p>
          <a:p>
            <a:endParaRPr lang="en-US" sz="3200" b="1" dirty="0">
              <a:latin typeface="Consolas" panose="020B0609020204030204" pitchFamily="49" charset="0"/>
            </a:endParaRPr>
          </a:p>
          <a:p>
            <a:r>
              <a:rPr lang="en-US" sz="3200" b="1" dirty="0"/>
              <a:t>                                            </a:t>
            </a:r>
            <a:r>
              <a:rPr lang="en-US" sz="3200" b="1" u="sng" dirty="0">
                <a:latin typeface="Consolas" panose="020B0609020204030204" pitchFamily="49" charset="0"/>
              </a:rPr>
              <a:t>for</a:t>
            </a:r>
            <a:r>
              <a:rPr lang="en-US" sz="3200" b="1" dirty="0">
                <a:latin typeface="Consolas" panose="020B0609020204030204" pitchFamily="49" charset="0"/>
              </a:rPr>
              <a:t> </a:t>
            </a:r>
          </a:p>
          <a:p>
            <a:endParaRPr lang="en-US" sz="3200" b="1" dirty="0">
              <a:latin typeface="Consolas" panose="020B0609020204030204" pitchFamily="49" charset="0"/>
            </a:endParaRPr>
          </a:p>
          <a:p>
            <a:r>
              <a:rPr lang="en-US" sz="3200" b="1" dirty="0">
                <a:latin typeface="Consolas" panose="020B0609020204030204" pitchFamily="49" charset="0"/>
              </a:rPr>
              <a:t> </a:t>
            </a:r>
            <a:r>
              <a:rPr lang="en-US" sz="3200" b="1" u="sng" dirty="0">
                <a:latin typeface="Consolas" panose="020B0609020204030204" pitchFamily="49" charset="0"/>
              </a:rPr>
              <a:t>Virus Population Dynamics  Based On</a:t>
            </a:r>
          </a:p>
          <a:p>
            <a:r>
              <a:rPr lang="en-US" sz="3200" b="1" dirty="0">
                <a:latin typeface="Consolas" panose="020B0609020204030204" pitchFamily="49" charset="0"/>
              </a:rPr>
              <a:t>          </a:t>
            </a:r>
          </a:p>
          <a:p>
            <a:r>
              <a:rPr lang="en-US" sz="3200" b="1" dirty="0">
                <a:latin typeface="Consolas" panose="020B0609020204030204" pitchFamily="49" charset="0"/>
              </a:rPr>
              <a:t>              </a:t>
            </a:r>
            <a:r>
              <a:rPr lang="en-US" sz="3200" b="1" u="sng" dirty="0">
                <a:latin typeface="Consolas" panose="020B0609020204030204" pitchFamily="49" charset="0"/>
              </a:rPr>
              <a:t>Stochasticity</a:t>
            </a:r>
            <a:r>
              <a:rPr lang="en-US" sz="3200" b="1" dirty="0">
                <a:latin typeface="Consolas" panose="020B0609020204030204" pitchFamily="49" charset="0"/>
              </a:rPr>
              <a:t> </a:t>
            </a:r>
            <a:endParaRPr lang="en-IN" sz="3200" b="1" dirty="0">
              <a:latin typeface="Consolas" panose="020B0609020204030204" pitchFamily="49" charset="0"/>
            </a:endParaRPr>
          </a:p>
        </p:txBody>
      </p:sp>
      <p:pic>
        <p:nvPicPr>
          <p:cNvPr id="15" name="Picture 14">
            <a:extLst>
              <a:ext uri="{FF2B5EF4-FFF2-40B4-BE49-F238E27FC236}">
                <a16:creationId xmlns:a16="http://schemas.microsoft.com/office/drawing/2014/main" id="{FE08E760-C4F9-4963-967B-825325419418}"/>
              </a:ext>
            </a:extLst>
          </p:cNvPr>
          <p:cNvPicPr>
            <a:picLocks noChangeAspect="1"/>
          </p:cNvPicPr>
          <p:nvPr/>
        </p:nvPicPr>
        <p:blipFill>
          <a:blip r:embed="rId2"/>
          <a:stretch>
            <a:fillRect/>
          </a:stretch>
        </p:blipFill>
        <p:spPr>
          <a:xfrm>
            <a:off x="9991418" y="0"/>
            <a:ext cx="2200582" cy="2210108"/>
          </a:xfrm>
          <a:prstGeom prst="rect">
            <a:avLst/>
          </a:prstGeom>
        </p:spPr>
      </p:pic>
      <p:sp>
        <p:nvSpPr>
          <p:cNvPr id="16" name="TextBox 15">
            <a:extLst>
              <a:ext uri="{FF2B5EF4-FFF2-40B4-BE49-F238E27FC236}">
                <a16:creationId xmlns:a16="http://schemas.microsoft.com/office/drawing/2014/main" id="{D65F2B3A-E64F-4622-BE40-F3BCA6BF1AF8}"/>
              </a:ext>
            </a:extLst>
          </p:cNvPr>
          <p:cNvSpPr txBox="1"/>
          <p:nvPr/>
        </p:nvSpPr>
        <p:spPr>
          <a:xfrm>
            <a:off x="0" y="6134470"/>
            <a:ext cx="3737499" cy="369332"/>
          </a:xfrm>
          <a:prstGeom prst="rect">
            <a:avLst/>
          </a:prstGeom>
          <a:noFill/>
        </p:spPr>
        <p:txBody>
          <a:bodyPr wrap="square" rtlCol="0">
            <a:spAutoFit/>
          </a:bodyPr>
          <a:lstStyle/>
          <a:p>
            <a:r>
              <a:rPr lang="en-US" dirty="0"/>
              <a:t>Prince Dwivedi [ 0176CS191122 ]</a:t>
            </a:r>
            <a:endParaRPr lang="en-IN" dirty="0"/>
          </a:p>
        </p:txBody>
      </p:sp>
      <p:sp>
        <p:nvSpPr>
          <p:cNvPr id="2" name="TextBox 1">
            <a:extLst>
              <a:ext uri="{FF2B5EF4-FFF2-40B4-BE49-F238E27FC236}">
                <a16:creationId xmlns:a16="http://schemas.microsoft.com/office/drawing/2014/main" id="{2542014A-A6E6-4DB6-96AC-0D36F11BEB00}"/>
              </a:ext>
            </a:extLst>
          </p:cNvPr>
          <p:cNvSpPr txBox="1"/>
          <p:nvPr/>
        </p:nvSpPr>
        <p:spPr>
          <a:xfrm>
            <a:off x="7262949" y="6134470"/>
            <a:ext cx="4868091" cy="369332"/>
          </a:xfrm>
          <a:prstGeom prst="rect">
            <a:avLst/>
          </a:prstGeom>
          <a:noFill/>
        </p:spPr>
        <p:txBody>
          <a:bodyPr wrap="square" rtlCol="0">
            <a:spAutoFit/>
          </a:bodyPr>
          <a:lstStyle/>
          <a:p>
            <a:r>
              <a:rPr lang="en-US" dirty="0"/>
              <a:t>             References :  MIT OCW [ multiple courses ] </a:t>
            </a:r>
            <a:endParaRPr lang="en-IN" dirty="0"/>
          </a:p>
        </p:txBody>
      </p:sp>
    </p:spTree>
    <p:extLst>
      <p:ext uri="{BB962C8B-B14F-4D97-AF65-F5344CB8AC3E}">
        <p14:creationId xmlns:p14="http://schemas.microsoft.com/office/powerpoint/2010/main" val="257367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46FD47-2466-4AB4-9B66-C014758DF023}"/>
              </a:ext>
            </a:extLst>
          </p:cNvPr>
          <p:cNvSpPr txBox="1"/>
          <p:nvPr/>
        </p:nvSpPr>
        <p:spPr>
          <a:xfrm>
            <a:off x="975360" y="146260"/>
            <a:ext cx="6357257" cy="584775"/>
          </a:xfrm>
          <a:prstGeom prst="rect">
            <a:avLst/>
          </a:prstGeom>
          <a:noFill/>
        </p:spPr>
        <p:txBody>
          <a:bodyPr wrap="square">
            <a:spAutoFit/>
          </a:bodyPr>
          <a:lstStyle/>
          <a:p>
            <a:r>
              <a:rPr lang="en-US" sz="3200" b="1" dirty="0">
                <a:solidFill>
                  <a:srgbClr val="00B050"/>
                </a:solidFill>
                <a:latin typeface="Consolas" panose="020B0609020204030204" pitchFamily="49" charset="0"/>
              </a:rPr>
              <a:t>Upgrade to Treated Patient </a:t>
            </a:r>
            <a:endParaRPr lang="en-IN" sz="3200" b="1" dirty="0">
              <a:solidFill>
                <a:srgbClr val="00B050"/>
              </a:solidFill>
              <a:latin typeface="Consolas" panose="020B0609020204030204" pitchFamily="49" charset="0"/>
            </a:endParaRPr>
          </a:p>
        </p:txBody>
      </p:sp>
      <p:sp>
        <p:nvSpPr>
          <p:cNvPr id="6" name="TextBox 5">
            <a:extLst>
              <a:ext uri="{FF2B5EF4-FFF2-40B4-BE49-F238E27FC236}">
                <a16:creationId xmlns:a16="http://schemas.microsoft.com/office/drawing/2014/main" id="{50CAA3AD-34E9-417C-96EE-4D792BBA3127}"/>
              </a:ext>
            </a:extLst>
          </p:cNvPr>
          <p:cNvSpPr txBox="1"/>
          <p:nvPr/>
        </p:nvSpPr>
        <p:spPr>
          <a:xfrm>
            <a:off x="975360" y="468135"/>
            <a:ext cx="8795657" cy="369332"/>
          </a:xfrm>
          <a:prstGeom prst="rect">
            <a:avLst/>
          </a:prstGeom>
          <a:noFill/>
        </p:spPr>
        <p:txBody>
          <a:bodyPr wrap="square">
            <a:spAutoFit/>
          </a:bodyPr>
          <a:lstStyle/>
          <a:p>
            <a:r>
              <a:rPr lang="en-US" b="1" dirty="0">
                <a:solidFill>
                  <a:srgbClr val="00B050"/>
                </a:solidFill>
              </a:rPr>
              <a:t>__________________________________________________________________________</a:t>
            </a:r>
            <a:endParaRPr lang="en-IN" dirty="0">
              <a:solidFill>
                <a:srgbClr val="00B050"/>
              </a:solidFill>
            </a:endParaRPr>
          </a:p>
        </p:txBody>
      </p:sp>
      <p:pic>
        <p:nvPicPr>
          <p:cNvPr id="8" name="Picture 7">
            <a:extLst>
              <a:ext uri="{FF2B5EF4-FFF2-40B4-BE49-F238E27FC236}">
                <a16:creationId xmlns:a16="http://schemas.microsoft.com/office/drawing/2014/main" id="{71CC7F56-8A18-4BF5-87F9-34636C1A18A3}"/>
              </a:ext>
            </a:extLst>
          </p:cNvPr>
          <p:cNvPicPr>
            <a:picLocks noChangeAspect="1"/>
          </p:cNvPicPr>
          <p:nvPr/>
        </p:nvPicPr>
        <p:blipFill>
          <a:blip r:embed="rId2"/>
          <a:stretch>
            <a:fillRect/>
          </a:stretch>
        </p:blipFill>
        <p:spPr>
          <a:xfrm>
            <a:off x="0" y="1139852"/>
            <a:ext cx="5634447" cy="4995821"/>
          </a:xfrm>
          <a:prstGeom prst="rect">
            <a:avLst/>
          </a:prstGeom>
        </p:spPr>
      </p:pic>
      <p:pic>
        <p:nvPicPr>
          <p:cNvPr id="10" name="Picture 9">
            <a:extLst>
              <a:ext uri="{FF2B5EF4-FFF2-40B4-BE49-F238E27FC236}">
                <a16:creationId xmlns:a16="http://schemas.microsoft.com/office/drawing/2014/main" id="{2571BAFF-B451-49CA-A089-D0FDC30C3BB8}"/>
              </a:ext>
            </a:extLst>
          </p:cNvPr>
          <p:cNvPicPr>
            <a:picLocks noChangeAspect="1"/>
          </p:cNvPicPr>
          <p:nvPr/>
        </p:nvPicPr>
        <p:blipFill>
          <a:blip r:embed="rId3"/>
          <a:stretch>
            <a:fillRect/>
          </a:stretch>
        </p:blipFill>
        <p:spPr>
          <a:xfrm>
            <a:off x="4589416" y="1011495"/>
            <a:ext cx="7602584" cy="4222356"/>
          </a:xfrm>
          <a:prstGeom prst="rect">
            <a:avLst/>
          </a:prstGeom>
        </p:spPr>
      </p:pic>
      <p:sp>
        <p:nvSpPr>
          <p:cNvPr id="11" name="TextBox 10">
            <a:extLst>
              <a:ext uri="{FF2B5EF4-FFF2-40B4-BE49-F238E27FC236}">
                <a16:creationId xmlns:a16="http://schemas.microsoft.com/office/drawing/2014/main" id="{3F7F9EBF-67AC-4556-A1F1-EDB9833D12E6}"/>
              </a:ext>
            </a:extLst>
          </p:cNvPr>
          <p:cNvSpPr txBox="1"/>
          <p:nvPr/>
        </p:nvSpPr>
        <p:spPr>
          <a:xfrm>
            <a:off x="0" y="1198244"/>
            <a:ext cx="2455817" cy="221253"/>
          </a:xfrm>
          <a:prstGeom prst="rect">
            <a:avLst/>
          </a:prstGeom>
          <a:noFill/>
          <a:ln w="38100">
            <a:solidFill>
              <a:srgbClr val="00B050"/>
            </a:solidFill>
          </a:ln>
        </p:spPr>
        <p:txBody>
          <a:bodyPr wrap="square" rtlCol="0">
            <a:spAutoFit/>
          </a:bodyPr>
          <a:lstStyle/>
          <a:p>
            <a:endParaRPr lang="en-IN" dirty="0"/>
          </a:p>
        </p:txBody>
      </p:sp>
      <p:sp>
        <p:nvSpPr>
          <p:cNvPr id="13" name="TextBox 12">
            <a:extLst>
              <a:ext uri="{FF2B5EF4-FFF2-40B4-BE49-F238E27FC236}">
                <a16:creationId xmlns:a16="http://schemas.microsoft.com/office/drawing/2014/main" id="{EC2E4418-09D7-427E-B518-4A84604AA0B1}"/>
              </a:ext>
            </a:extLst>
          </p:cNvPr>
          <p:cNvSpPr txBox="1"/>
          <p:nvPr/>
        </p:nvSpPr>
        <p:spPr>
          <a:xfrm>
            <a:off x="574765" y="1942826"/>
            <a:ext cx="1314995" cy="221253"/>
          </a:xfrm>
          <a:prstGeom prst="rect">
            <a:avLst/>
          </a:prstGeom>
          <a:noFill/>
          <a:ln w="38100">
            <a:solidFill>
              <a:srgbClr val="00B050"/>
            </a:solidFill>
          </a:ln>
        </p:spPr>
        <p:txBody>
          <a:bodyPr wrap="square" rtlCol="0">
            <a:spAutoFit/>
          </a:bodyPr>
          <a:lstStyle/>
          <a:p>
            <a:endParaRPr lang="en-IN" dirty="0"/>
          </a:p>
        </p:txBody>
      </p:sp>
      <p:sp>
        <p:nvSpPr>
          <p:cNvPr id="14" name="TextBox 13">
            <a:extLst>
              <a:ext uri="{FF2B5EF4-FFF2-40B4-BE49-F238E27FC236}">
                <a16:creationId xmlns:a16="http://schemas.microsoft.com/office/drawing/2014/main" id="{A6756801-E16D-4003-A866-1A66F2087139}"/>
              </a:ext>
            </a:extLst>
          </p:cNvPr>
          <p:cNvSpPr txBox="1"/>
          <p:nvPr/>
        </p:nvSpPr>
        <p:spPr>
          <a:xfrm>
            <a:off x="825139" y="2915459"/>
            <a:ext cx="2675708" cy="221254"/>
          </a:xfrm>
          <a:prstGeom prst="rect">
            <a:avLst/>
          </a:prstGeom>
          <a:noFill/>
          <a:ln w="38100">
            <a:solidFill>
              <a:srgbClr val="00B050"/>
            </a:solidFill>
          </a:ln>
        </p:spPr>
        <p:txBody>
          <a:bodyPr wrap="square" rtlCol="0">
            <a:spAutoFit/>
          </a:bodyPr>
          <a:lstStyle/>
          <a:p>
            <a:endParaRPr lang="en-IN" dirty="0"/>
          </a:p>
        </p:txBody>
      </p:sp>
      <p:sp>
        <p:nvSpPr>
          <p:cNvPr id="15" name="TextBox 14">
            <a:extLst>
              <a:ext uri="{FF2B5EF4-FFF2-40B4-BE49-F238E27FC236}">
                <a16:creationId xmlns:a16="http://schemas.microsoft.com/office/drawing/2014/main" id="{B108015A-1E48-46A8-A572-54A9E93CCC8D}"/>
              </a:ext>
            </a:extLst>
          </p:cNvPr>
          <p:cNvSpPr txBox="1"/>
          <p:nvPr/>
        </p:nvSpPr>
        <p:spPr>
          <a:xfrm>
            <a:off x="574765" y="4899256"/>
            <a:ext cx="2455817" cy="221253"/>
          </a:xfrm>
          <a:prstGeom prst="rect">
            <a:avLst/>
          </a:prstGeom>
          <a:noFill/>
          <a:ln w="38100">
            <a:solidFill>
              <a:srgbClr val="00B050"/>
            </a:solidFill>
          </a:ln>
        </p:spPr>
        <p:txBody>
          <a:bodyPr wrap="square" rtlCol="0">
            <a:spAutoFit/>
          </a:bodyPr>
          <a:lstStyle/>
          <a:p>
            <a:endParaRPr lang="en-IN" dirty="0"/>
          </a:p>
        </p:txBody>
      </p:sp>
      <p:sp>
        <p:nvSpPr>
          <p:cNvPr id="16" name="TextBox 15">
            <a:extLst>
              <a:ext uri="{FF2B5EF4-FFF2-40B4-BE49-F238E27FC236}">
                <a16:creationId xmlns:a16="http://schemas.microsoft.com/office/drawing/2014/main" id="{479304D6-1F48-41DE-BE48-BF7C031E9476}"/>
              </a:ext>
            </a:extLst>
          </p:cNvPr>
          <p:cNvSpPr txBox="1"/>
          <p:nvPr/>
        </p:nvSpPr>
        <p:spPr>
          <a:xfrm>
            <a:off x="842556" y="5335952"/>
            <a:ext cx="4791891" cy="298008"/>
          </a:xfrm>
          <a:prstGeom prst="rect">
            <a:avLst/>
          </a:prstGeom>
          <a:noFill/>
          <a:ln w="38100">
            <a:solidFill>
              <a:srgbClr val="00B050"/>
            </a:solidFill>
          </a:ln>
        </p:spPr>
        <p:txBody>
          <a:bodyPr wrap="square" rtlCol="0">
            <a:spAutoFit/>
          </a:bodyPr>
          <a:lstStyle/>
          <a:p>
            <a:endParaRPr lang="en-IN" dirty="0"/>
          </a:p>
        </p:txBody>
      </p:sp>
      <p:sp>
        <p:nvSpPr>
          <p:cNvPr id="17" name="TextBox 16">
            <a:extLst>
              <a:ext uri="{FF2B5EF4-FFF2-40B4-BE49-F238E27FC236}">
                <a16:creationId xmlns:a16="http://schemas.microsoft.com/office/drawing/2014/main" id="{48833254-C0F5-476A-8A78-229A522F49F7}"/>
              </a:ext>
            </a:extLst>
          </p:cNvPr>
          <p:cNvSpPr txBox="1"/>
          <p:nvPr/>
        </p:nvSpPr>
        <p:spPr>
          <a:xfrm>
            <a:off x="5124994" y="2020389"/>
            <a:ext cx="2529840" cy="304800"/>
          </a:xfrm>
          <a:prstGeom prst="rect">
            <a:avLst/>
          </a:prstGeom>
          <a:noFill/>
          <a:ln w="38100">
            <a:solidFill>
              <a:srgbClr val="00B050"/>
            </a:solidFill>
          </a:ln>
        </p:spPr>
        <p:txBody>
          <a:bodyPr wrap="square" rtlCol="0">
            <a:spAutoFit/>
          </a:bodyPr>
          <a:lstStyle/>
          <a:p>
            <a:endParaRPr lang="en-IN" dirty="0"/>
          </a:p>
        </p:txBody>
      </p:sp>
      <p:sp>
        <p:nvSpPr>
          <p:cNvPr id="18" name="TextBox 17">
            <a:extLst>
              <a:ext uri="{FF2B5EF4-FFF2-40B4-BE49-F238E27FC236}">
                <a16:creationId xmlns:a16="http://schemas.microsoft.com/office/drawing/2014/main" id="{08E94C88-ABDB-4CA0-864F-25350975D4AC}"/>
              </a:ext>
            </a:extLst>
          </p:cNvPr>
          <p:cNvSpPr txBox="1"/>
          <p:nvPr/>
        </p:nvSpPr>
        <p:spPr>
          <a:xfrm>
            <a:off x="5416732" y="4302035"/>
            <a:ext cx="6775267" cy="304800"/>
          </a:xfrm>
          <a:prstGeom prst="rect">
            <a:avLst/>
          </a:prstGeom>
          <a:noFill/>
          <a:ln w="38100">
            <a:solidFill>
              <a:srgbClr val="00B050"/>
            </a:solidFill>
          </a:ln>
        </p:spPr>
        <p:txBody>
          <a:bodyPr wrap="square" rtlCol="0">
            <a:spAutoFit/>
          </a:bodyPr>
          <a:lstStyle/>
          <a:p>
            <a:endParaRPr lang="en-IN" dirty="0"/>
          </a:p>
        </p:txBody>
      </p:sp>
      <p:sp>
        <p:nvSpPr>
          <p:cNvPr id="19" name="TextBox 18">
            <a:extLst>
              <a:ext uri="{FF2B5EF4-FFF2-40B4-BE49-F238E27FC236}">
                <a16:creationId xmlns:a16="http://schemas.microsoft.com/office/drawing/2014/main" id="{84D0D650-2241-4174-B157-C31F471D097A}"/>
              </a:ext>
            </a:extLst>
          </p:cNvPr>
          <p:cNvSpPr txBox="1"/>
          <p:nvPr/>
        </p:nvSpPr>
        <p:spPr>
          <a:xfrm>
            <a:off x="5547360" y="4822278"/>
            <a:ext cx="896983" cy="289523"/>
          </a:xfrm>
          <a:prstGeom prst="rect">
            <a:avLst/>
          </a:prstGeom>
          <a:noFill/>
          <a:ln w="38100">
            <a:solidFill>
              <a:srgbClr val="00B050"/>
            </a:solidFill>
          </a:ln>
        </p:spPr>
        <p:txBody>
          <a:bodyPr wrap="square" rtlCol="0">
            <a:spAutoFit/>
          </a:bodyPr>
          <a:lstStyle/>
          <a:p>
            <a:endParaRPr lang="en-IN" dirty="0"/>
          </a:p>
        </p:txBody>
      </p:sp>
      <p:sp>
        <p:nvSpPr>
          <p:cNvPr id="20" name="TextBox 19">
            <a:extLst>
              <a:ext uri="{FF2B5EF4-FFF2-40B4-BE49-F238E27FC236}">
                <a16:creationId xmlns:a16="http://schemas.microsoft.com/office/drawing/2014/main" id="{05FFA92B-B1D1-428A-BE38-256A88201CA3}"/>
              </a:ext>
            </a:extLst>
          </p:cNvPr>
          <p:cNvSpPr txBox="1"/>
          <p:nvPr/>
        </p:nvSpPr>
        <p:spPr>
          <a:xfrm>
            <a:off x="4894217" y="2892546"/>
            <a:ext cx="4171406" cy="304799"/>
          </a:xfrm>
          <a:prstGeom prst="rect">
            <a:avLst/>
          </a:prstGeom>
          <a:noFill/>
          <a:ln w="38100">
            <a:solidFill>
              <a:srgbClr val="00B050"/>
            </a:solidFill>
          </a:ln>
        </p:spPr>
        <p:txBody>
          <a:bodyPr wrap="square" rtlCol="0">
            <a:spAutoFit/>
          </a:bodyPr>
          <a:lstStyle/>
          <a:p>
            <a:endParaRPr lang="en-IN" dirty="0"/>
          </a:p>
        </p:txBody>
      </p:sp>
      <p:sp>
        <p:nvSpPr>
          <p:cNvPr id="21" name="Rectangle 20">
            <a:extLst>
              <a:ext uri="{FF2B5EF4-FFF2-40B4-BE49-F238E27FC236}">
                <a16:creationId xmlns:a16="http://schemas.microsoft.com/office/drawing/2014/main" id="{1C3B7032-2E62-4E01-BF79-9BC8EEC054CB}"/>
              </a:ext>
            </a:extLst>
          </p:cNvPr>
          <p:cNvSpPr/>
          <p:nvPr/>
        </p:nvSpPr>
        <p:spPr>
          <a:xfrm>
            <a:off x="0" y="6544490"/>
            <a:ext cx="12191999" cy="31351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20ABE7E3-B496-4EE2-B68F-C00679362207}"/>
              </a:ext>
            </a:extLst>
          </p:cNvPr>
          <p:cNvPicPr>
            <a:picLocks noChangeAspect="1"/>
          </p:cNvPicPr>
          <p:nvPr/>
        </p:nvPicPr>
        <p:blipFill rotWithShape="1">
          <a:blip r:embed="rId4"/>
          <a:srcRect b="8949"/>
          <a:stretch/>
        </p:blipFill>
        <p:spPr>
          <a:xfrm>
            <a:off x="10048576" y="0"/>
            <a:ext cx="2143424" cy="2177143"/>
          </a:xfrm>
          <a:prstGeom prst="rect">
            <a:avLst/>
          </a:prstGeom>
        </p:spPr>
      </p:pic>
    </p:spTree>
    <p:extLst>
      <p:ext uri="{BB962C8B-B14F-4D97-AF65-F5344CB8AC3E}">
        <p14:creationId xmlns:p14="http://schemas.microsoft.com/office/powerpoint/2010/main" val="37006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D037A9-D013-4544-80B0-AD6B7DABC114}"/>
              </a:ext>
            </a:extLst>
          </p:cNvPr>
          <p:cNvPicPr>
            <a:picLocks noChangeAspect="1"/>
          </p:cNvPicPr>
          <p:nvPr/>
        </p:nvPicPr>
        <p:blipFill>
          <a:blip r:embed="rId2"/>
          <a:stretch>
            <a:fillRect/>
          </a:stretch>
        </p:blipFill>
        <p:spPr>
          <a:xfrm>
            <a:off x="114472" y="522515"/>
            <a:ext cx="10518694" cy="6317470"/>
          </a:xfrm>
          <a:prstGeom prst="rect">
            <a:avLst/>
          </a:prstGeom>
        </p:spPr>
      </p:pic>
      <p:sp>
        <p:nvSpPr>
          <p:cNvPr id="10" name="TextBox 9">
            <a:extLst>
              <a:ext uri="{FF2B5EF4-FFF2-40B4-BE49-F238E27FC236}">
                <a16:creationId xmlns:a16="http://schemas.microsoft.com/office/drawing/2014/main" id="{EED37736-8C9D-46A4-9EB5-3EDB196BFCF3}"/>
              </a:ext>
            </a:extLst>
          </p:cNvPr>
          <p:cNvSpPr txBox="1"/>
          <p:nvPr/>
        </p:nvSpPr>
        <p:spPr>
          <a:xfrm>
            <a:off x="6113416" y="635097"/>
            <a:ext cx="1079864" cy="312981"/>
          </a:xfrm>
          <a:prstGeom prst="rect">
            <a:avLst/>
          </a:prstGeom>
          <a:noFill/>
          <a:ln w="38100">
            <a:solidFill>
              <a:srgbClr val="FF0000"/>
            </a:solidFill>
          </a:ln>
        </p:spPr>
        <p:txBody>
          <a:bodyPr wrap="square" rtlCol="0">
            <a:spAutoFit/>
          </a:bodyPr>
          <a:lstStyle/>
          <a:p>
            <a:endParaRPr lang="en-IN" dirty="0"/>
          </a:p>
        </p:txBody>
      </p:sp>
      <p:sp>
        <p:nvSpPr>
          <p:cNvPr id="11" name="TextBox 10">
            <a:extLst>
              <a:ext uri="{FF2B5EF4-FFF2-40B4-BE49-F238E27FC236}">
                <a16:creationId xmlns:a16="http://schemas.microsoft.com/office/drawing/2014/main" id="{757AA9B5-FC60-4536-B2E5-0BE135343238}"/>
              </a:ext>
            </a:extLst>
          </p:cNvPr>
          <p:cNvSpPr txBox="1"/>
          <p:nvPr/>
        </p:nvSpPr>
        <p:spPr>
          <a:xfrm>
            <a:off x="391885" y="1010194"/>
            <a:ext cx="5146765" cy="496389"/>
          </a:xfrm>
          <a:prstGeom prst="rect">
            <a:avLst/>
          </a:prstGeom>
          <a:noFill/>
          <a:ln w="38100">
            <a:solidFill>
              <a:srgbClr val="FF0000"/>
            </a:solidFill>
          </a:ln>
        </p:spPr>
        <p:txBody>
          <a:bodyPr wrap="square" rtlCol="0">
            <a:spAutoFit/>
          </a:bodyPr>
          <a:lstStyle/>
          <a:p>
            <a:endParaRPr lang="en-IN" dirty="0"/>
          </a:p>
        </p:txBody>
      </p:sp>
      <p:sp>
        <p:nvSpPr>
          <p:cNvPr id="12" name="TextBox 11">
            <a:extLst>
              <a:ext uri="{FF2B5EF4-FFF2-40B4-BE49-F238E27FC236}">
                <a16:creationId xmlns:a16="http://schemas.microsoft.com/office/drawing/2014/main" id="{8901FD9D-A144-4421-AB68-842552E48CFD}"/>
              </a:ext>
            </a:extLst>
          </p:cNvPr>
          <p:cNvSpPr txBox="1"/>
          <p:nvPr/>
        </p:nvSpPr>
        <p:spPr>
          <a:xfrm>
            <a:off x="422365" y="1589211"/>
            <a:ext cx="2730137" cy="217715"/>
          </a:xfrm>
          <a:prstGeom prst="rect">
            <a:avLst/>
          </a:prstGeom>
          <a:noFill/>
          <a:ln w="38100">
            <a:solidFill>
              <a:srgbClr val="FF0000"/>
            </a:solidFill>
          </a:ln>
        </p:spPr>
        <p:txBody>
          <a:bodyPr wrap="square" rtlCol="0">
            <a:spAutoFit/>
          </a:bodyPr>
          <a:lstStyle/>
          <a:p>
            <a:endParaRPr lang="en-IN" dirty="0"/>
          </a:p>
        </p:txBody>
      </p:sp>
      <p:sp>
        <p:nvSpPr>
          <p:cNvPr id="13" name="TextBox 12">
            <a:extLst>
              <a:ext uri="{FF2B5EF4-FFF2-40B4-BE49-F238E27FC236}">
                <a16:creationId xmlns:a16="http://schemas.microsoft.com/office/drawing/2014/main" id="{BA62574B-3FB6-4259-8727-87865A571796}"/>
              </a:ext>
            </a:extLst>
          </p:cNvPr>
          <p:cNvSpPr txBox="1"/>
          <p:nvPr/>
        </p:nvSpPr>
        <p:spPr>
          <a:xfrm>
            <a:off x="422365" y="1804199"/>
            <a:ext cx="9435736" cy="211981"/>
          </a:xfrm>
          <a:prstGeom prst="rect">
            <a:avLst/>
          </a:prstGeom>
          <a:noFill/>
          <a:ln w="38100">
            <a:solidFill>
              <a:srgbClr val="FF0000"/>
            </a:solidFill>
          </a:ln>
        </p:spPr>
        <p:txBody>
          <a:bodyPr wrap="square" rtlCol="0">
            <a:spAutoFit/>
          </a:bodyPr>
          <a:lstStyle/>
          <a:p>
            <a:endParaRPr lang="en-IN" dirty="0"/>
          </a:p>
        </p:txBody>
      </p:sp>
      <p:sp>
        <p:nvSpPr>
          <p:cNvPr id="14" name="TextBox 13">
            <a:extLst>
              <a:ext uri="{FF2B5EF4-FFF2-40B4-BE49-F238E27FC236}">
                <a16:creationId xmlns:a16="http://schemas.microsoft.com/office/drawing/2014/main" id="{CD71F152-F804-4972-934B-403F4BC31AB0}"/>
              </a:ext>
            </a:extLst>
          </p:cNvPr>
          <p:cNvSpPr txBox="1"/>
          <p:nvPr/>
        </p:nvSpPr>
        <p:spPr>
          <a:xfrm>
            <a:off x="587830" y="2022897"/>
            <a:ext cx="4171405" cy="181678"/>
          </a:xfrm>
          <a:prstGeom prst="rect">
            <a:avLst/>
          </a:prstGeom>
          <a:noFill/>
          <a:ln w="38100">
            <a:solidFill>
              <a:srgbClr val="FF0000"/>
            </a:solidFill>
          </a:ln>
        </p:spPr>
        <p:txBody>
          <a:bodyPr wrap="square" rtlCol="0">
            <a:spAutoFit/>
          </a:bodyPr>
          <a:lstStyle/>
          <a:p>
            <a:endParaRPr lang="en-IN" dirty="0"/>
          </a:p>
        </p:txBody>
      </p:sp>
      <p:sp>
        <p:nvSpPr>
          <p:cNvPr id="15" name="TextBox 14">
            <a:extLst>
              <a:ext uri="{FF2B5EF4-FFF2-40B4-BE49-F238E27FC236}">
                <a16:creationId xmlns:a16="http://schemas.microsoft.com/office/drawing/2014/main" id="{A6666EF7-FCEE-41D9-B158-B0454917C9F7}"/>
              </a:ext>
            </a:extLst>
          </p:cNvPr>
          <p:cNvSpPr txBox="1"/>
          <p:nvPr/>
        </p:nvSpPr>
        <p:spPr>
          <a:xfrm>
            <a:off x="552994" y="2362704"/>
            <a:ext cx="10019212" cy="956858"/>
          </a:xfrm>
          <a:prstGeom prst="rect">
            <a:avLst/>
          </a:prstGeom>
          <a:noFill/>
          <a:ln w="38100">
            <a:solidFill>
              <a:srgbClr val="FF0000"/>
            </a:solidFill>
          </a:ln>
        </p:spPr>
        <p:txBody>
          <a:bodyPr wrap="square" rtlCol="0">
            <a:spAutoFit/>
          </a:bodyPr>
          <a:lstStyle/>
          <a:p>
            <a:endParaRPr lang="en-IN" dirty="0"/>
          </a:p>
        </p:txBody>
      </p:sp>
      <p:sp>
        <p:nvSpPr>
          <p:cNvPr id="16" name="TextBox 15">
            <a:extLst>
              <a:ext uri="{FF2B5EF4-FFF2-40B4-BE49-F238E27FC236}">
                <a16:creationId xmlns:a16="http://schemas.microsoft.com/office/drawing/2014/main" id="{8ED9380C-1A37-4F3D-8007-4E52D43B691C}"/>
              </a:ext>
            </a:extLst>
          </p:cNvPr>
          <p:cNvSpPr txBox="1"/>
          <p:nvPr/>
        </p:nvSpPr>
        <p:spPr>
          <a:xfrm>
            <a:off x="1140823" y="2612281"/>
            <a:ext cx="1558834" cy="175986"/>
          </a:xfrm>
          <a:prstGeom prst="rect">
            <a:avLst/>
          </a:prstGeom>
          <a:noFill/>
          <a:ln w="38100">
            <a:solidFill>
              <a:srgbClr val="FF0000"/>
            </a:solidFill>
          </a:ln>
        </p:spPr>
        <p:txBody>
          <a:bodyPr wrap="square" rtlCol="0">
            <a:spAutoFit/>
          </a:bodyPr>
          <a:lstStyle/>
          <a:p>
            <a:endParaRPr lang="en-IN" dirty="0"/>
          </a:p>
        </p:txBody>
      </p:sp>
      <p:sp>
        <p:nvSpPr>
          <p:cNvPr id="17" name="TextBox 16">
            <a:extLst>
              <a:ext uri="{FF2B5EF4-FFF2-40B4-BE49-F238E27FC236}">
                <a16:creationId xmlns:a16="http://schemas.microsoft.com/office/drawing/2014/main" id="{BFD4A7E4-D5DD-483F-A2C3-AFB5F6110BF5}"/>
              </a:ext>
            </a:extLst>
          </p:cNvPr>
          <p:cNvSpPr txBox="1"/>
          <p:nvPr/>
        </p:nvSpPr>
        <p:spPr>
          <a:xfrm>
            <a:off x="587830" y="3321885"/>
            <a:ext cx="3583576" cy="278711"/>
          </a:xfrm>
          <a:prstGeom prst="rect">
            <a:avLst/>
          </a:prstGeom>
          <a:noFill/>
          <a:ln w="38100">
            <a:solidFill>
              <a:srgbClr val="FF0000"/>
            </a:solidFill>
          </a:ln>
        </p:spPr>
        <p:txBody>
          <a:bodyPr wrap="square" rtlCol="0">
            <a:spAutoFit/>
          </a:bodyPr>
          <a:lstStyle/>
          <a:p>
            <a:endParaRPr lang="en-IN" dirty="0"/>
          </a:p>
        </p:txBody>
      </p:sp>
      <p:sp>
        <p:nvSpPr>
          <p:cNvPr id="18" name="TextBox 17">
            <a:extLst>
              <a:ext uri="{FF2B5EF4-FFF2-40B4-BE49-F238E27FC236}">
                <a16:creationId xmlns:a16="http://schemas.microsoft.com/office/drawing/2014/main" id="{A2748BB5-97AB-44B0-8253-43E51169E6C3}"/>
              </a:ext>
            </a:extLst>
          </p:cNvPr>
          <p:cNvSpPr txBox="1"/>
          <p:nvPr/>
        </p:nvSpPr>
        <p:spPr>
          <a:xfrm>
            <a:off x="618309" y="3727268"/>
            <a:ext cx="10241280" cy="842951"/>
          </a:xfrm>
          <a:prstGeom prst="rect">
            <a:avLst/>
          </a:prstGeom>
          <a:noFill/>
          <a:ln w="38100">
            <a:solidFill>
              <a:srgbClr val="FF0000"/>
            </a:solidFill>
          </a:ln>
        </p:spPr>
        <p:txBody>
          <a:bodyPr wrap="square" rtlCol="0">
            <a:spAutoFit/>
          </a:bodyPr>
          <a:lstStyle/>
          <a:p>
            <a:endParaRPr lang="en-IN" dirty="0"/>
          </a:p>
        </p:txBody>
      </p:sp>
      <p:sp>
        <p:nvSpPr>
          <p:cNvPr id="19" name="TextBox 18">
            <a:extLst>
              <a:ext uri="{FF2B5EF4-FFF2-40B4-BE49-F238E27FC236}">
                <a16:creationId xmlns:a16="http://schemas.microsoft.com/office/drawing/2014/main" id="{DCEDD3AC-0155-4D0B-A273-0CF093F2C041}"/>
              </a:ext>
            </a:extLst>
          </p:cNvPr>
          <p:cNvSpPr txBox="1"/>
          <p:nvPr/>
        </p:nvSpPr>
        <p:spPr>
          <a:xfrm>
            <a:off x="284072" y="4715583"/>
            <a:ext cx="8241619" cy="444168"/>
          </a:xfrm>
          <a:prstGeom prst="rect">
            <a:avLst/>
          </a:prstGeom>
          <a:noFill/>
          <a:ln w="38100">
            <a:solidFill>
              <a:srgbClr val="FF0000"/>
            </a:solidFill>
          </a:ln>
        </p:spPr>
        <p:txBody>
          <a:bodyPr wrap="square" rtlCol="0">
            <a:spAutoFit/>
          </a:bodyPr>
          <a:lstStyle/>
          <a:p>
            <a:endParaRPr lang="en-IN" dirty="0"/>
          </a:p>
        </p:txBody>
      </p:sp>
      <p:sp>
        <p:nvSpPr>
          <p:cNvPr id="20" name="TextBox 19">
            <a:extLst>
              <a:ext uri="{FF2B5EF4-FFF2-40B4-BE49-F238E27FC236}">
                <a16:creationId xmlns:a16="http://schemas.microsoft.com/office/drawing/2014/main" id="{75072986-1A3B-4B73-9166-896FD278B859}"/>
              </a:ext>
            </a:extLst>
          </p:cNvPr>
          <p:cNvSpPr txBox="1"/>
          <p:nvPr/>
        </p:nvSpPr>
        <p:spPr>
          <a:xfrm>
            <a:off x="457201" y="-18475"/>
            <a:ext cx="8604068" cy="523220"/>
          </a:xfrm>
          <a:prstGeom prst="rect">
            <a:avLst/>
          </a:prstGeom>
          <a:noFill/>
        </p:spPr>
        <p:txBody>
          <a:bodyPr wrap="square" rtlCol="0">
            <a:spAutoFit/>
          </a:bodyPr>
          <a:lstStyle/>
          <a:p>
            <a:r>
              <a:rPr lang="en-US" sz="2800" b="1" dirty="0">
                <a:solidFill>
                  <a:srgbClr val="FF0000"/>
                </a:solidFill>
                <a:latin typeface="Consolas" panose="020B0609020204030204" pitchFamily="49" charset="0"/>
              </a:rPr>
              <a:t>Sanity Check (Smoke Test) With Simulation_2</a:t>
            </a:r>
            <a:endParaRPr lang="en-IN" sz="2800" b="1" dirty="0">
              <a:solidFill>
                <a:srgbClr val="FF0000"/>
              </a:solidFill>
              <a:latin typeface="Consolas" panose="020B0609020204030204" pitchFamily="49" charset="0"/>
            </a:endParaRPr>
          </a:p>
        </p:txBody>
      </p:sp>
      <p:sp>
        <p:nvSpPr>
          <p:cNvPr id="21" name="TextBox 20">
            <a:extLst>
              <a:ext uri="{FF2B5EF4-FFF2-40B4-BE49-F238E27FC236}">
                <a16:creationId xmlns:a16="http://schemas.microsoft.com/office/drawing/2014/main" id="{B3DC7308-510B-4426-BF17-72D730353298}"/>
              </a:ext>
            </a:extLst>
          </p:cNvPr>
          <p:cNvSpPr txBox="1"/>
          <p:nvPr/>
        </p:nvSpPr>
        <p:spPr>
          <a:xfrm>
            <a:off x="391885" y="247995"/>
            <a:ext cx="9457508"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______________________________________________________________________</a:t>
            </a:r>
            <a:endParaRPr lang="en-IN" b="1" dirty="0">
              <a:solidFill>
                <a:srgbClr val="FF0000"/>
              </a:solidFill>
              <a:latin typeface="Consolas" panose="020B0609020204030204" pitchFamily="49" charset="0"/>
            </a:endParaRPr>
          </a:p>
        </p:txBody>
      </p:sp>
      <p:sp>
        <p:nvSpPr>
          <p:cNvPr id="2" name="Rectangle 1">
            <a:extLst>
              <a:ext uri="{FF2B5EF4-FFF2-40B4-BE49-F238E27FC236}">
                <a16:creationId xmlns:a16="http://schemas.microsoft.com/office/drawing/2014/main" id="{9C9BA751-AE4A-4B0D-9045-C2A27864D541}"/>
              </a:ext>
            </a:extLst>
          </p:cNvPr>
          <p:cNvSpPr/>
          <p:nvPr/>
        </p:nvSpPr>
        <p:spPr>
          <a:xfrm>
            <a:off x="0" y="6714309"/>
            <a:ext cx="12192000" cy="1436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415E6B81-AF70-4030-91FD-5CEA2CB2D8AB}"/>
              </a:ext>
            </a:extLst>
          </p:cNvPr>
          <p:cNvPicPr>
            <a:picLocks noChangeAspect="1"/>
          </p:cNvPicPr>
          <p:nvPr/>
        </p:nvPicPr>
        <p:blipFill>
          <a:blip r:embed="rId3"/>
          <a:stretch>
            <a:fillRect/>
          </a:stretch>
        </p:blipFill>
        <p:spPr>
          <a:xfrm>
            <a:off x="9677049" y="0"/>
            <a:ext cx="2514951" cy="1190791"/>
          </a:xfrm>
          <a:prstGeom prst="rect">
            <a:avLst/>
          </a:prstGeom>
        </p:spPr>
      </p:pic>
    </p:spTree>
    <p:extLst>
      <p:ext uri="{BB962C8B-B14F-4D97-AF65-F5344CB8AC3E}">
        <p14:creationId xmlns:p14="http://schemas.microsoft.com/office/powerpoint/2010/main" val="65952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6C41FD-C14A-447F-B503-90F24954E618}"/>
              </a:ext>
            </a:extLst>
          </p:cNvPr>
          <p:cNvPicPr>
            <a:picLocks noChangeAspect="1"/>
          </p:cNvPicPr>
          <p:nvPr/>
        </p:nvPicPr>
        <p:blipFill>
          <a:blip r:embed="rId2"/>
          <a:stretch>
            <a:fillRect/>
          </a:stretch>
        </p:blipFill>
        <p:spPr>
          <a:xfrm>
            <a:off x="-2" y="2881012"/>
            <a:ext cx="4139783" cy="3586957"/>
          </a:xfrm>
          <a:prstGeom prst="rect">
            <a:avLst/>
          </a:prstGeom>
        </p:spPr>
      </p:pic>
      <p:pic>
        <p:nvPicPr>
          <p:cNvPr id="3" name="Picture 2">
            <a:extLst>
              <a:ext uri="{FF2B5EF4-FFF2-40B4-BE49-F238E27FC236}">
                <a16:creationId xmlns:a16="http://schemas.microsoft.com/office/drawing/2014/main" id="{6EE89ACF-F84F-490D-A4CD-9FA73ADFA2F9}"/>
              </a:ext>
            </a:extLst>
          </p:cNvPr>
          <p:cNvPicPr>
            <a:picLocks noChangeAspect="1"/>
          </p:cNvPicPr>
          <p:nvPr/>
        </p:nvPicPr>
        <p:blipFill>
          <a:blip r:embed="rId3"/>
          <a:stretch>
            <a:fillRect/>
          </a:stretch>
        </p:blipFill>
        <p:spPr>
          <a:xfrm>
            <a:off x="4218158" y="2999201"/>
            <a:ext cx="3912438" cy="3468768"/>
          </a:xfrm>
          <a:prstGeom prst="rect">
            <a:avLst/>
          </a:prstGeom>
        </p:spPr>
      </p:pic>
      <p:pic>
        <p:nvPicPr>
          <p:cNvPr id="4" name="Picture 3">
            <a:extLst>
              <a:ext uri="{FF2B5EF4-FFF2-40B4-BE49-F238E27FC236}">
                <a16:creationId xmlns:a16="http://schemas.microsoft.com/office/drawing/2014/main" id="{CBFA187B-4D7E-4911-87F8-050A26517983}"/>
              </a:ext>
            </a:extLst>
          </p:cNvPr>
          <p:cNvPicPr>
            <a:picLocks noChangeAspect="1"/>
          </p:cNvPicPr>
          <p:nvPr/>
        </p:nvPicPr>
        <p:blipFill>
          <a:blip r:embed="rId4"/>
          <a:stretch>
            <a:fillRect/>
          </a:stretch>
        </p:blipFill>
        <p:spPr>
          <a:xfrm>
            <a:off x="8052219" y="2999201"/>
            <a:ext cx="4139781" cy="3468768"/>
          </a:xfrm>
          <a:prstGeom prst="rect">
            <a:avLst/>
          </a:prstGeom>
        </p:spPr>
      </p:pic>
      <p:sp>
        <p:nvSpPr>
          <p:cNvPr id="5" name="TextBox 4">
            <a:extLst>
              <a:ext uri="{FF2B5EF4-FFF2-40B4-BE49-F238E27FC236}">
                <a16:creationId xmlns:a16="http://schemas.microsoft.com/office/drawing/2014/main" id="{CDEBE39E-7361-4CA7-BDDE-73C4BE445B53}"/>
              </a:ext>
            </a:extLst>
          </p:cNvPr>
          <p:cNvSpPr txBox="1"/>
          <p:nvPr/>
        </p:nvSpPr>
        <p:spPr>
          <a:xfrm>
            <a:off x="262517" y="1053693"/>
            <a:ext cx="8602810" cy="339477"/>
          </a:xfrm>
          <a:prstGeom prst="rect">
            <a:avLst/>
          </a:prstGeom>
          <a:noFill/>
          <a:ln w="38100">
            <a:solidFill>
              <a:srgbClr val="0070C0"/>
            </a:solidFill>
          </a:ln>
        </p:spPr>
        <p:txBody>
          <a:bodyPr wrap="square">
            <a:spAutoFit/>
          </a:bodyPr>
          <a:lstStyle/>
          <a:p>
            <a:r>
              <a:rPr lang="en-IN" sz="1600" b="1" dirty="0" err="1">
                <a:latin typeface="Consolas" panose="020B0609020204030204" pitchFamily="49" charset="0"/>
              </a:rPr>
              <a:t>simulationWithDrug</a:t>
            </a:r>
            <a:r>
              <a:rPr lang="en-IN" sz="1600" b="1" dirty="0">
                <a:latin typeface="Consolas" panose="020B0609020204030204" pitchFamily="49" charset="0"/>
              </a:rPr>
              <a:t>(100, 1000, 0.1, 0.05, {'</a:t>
            </a:r>
            <a:r>
              <a:rPr lang="en-IN" sz="1600" b="1" dirty="0" err="1">
                <a:latin typeface="Consolas" panose="020B0609020204030204" pitchFamily="49" charset="0"/>
              </a:rPr>
              <a:t>guttagonol</a:t>
            </a:r>
            <a:r>
              <a:rPr lang="en-IN" sz="1600" b="1" dirty="0">
                <a:latin typeface="Consolas" panose="020B0609020204030204" pitchFamily="49" charset="0"/>
              </a:rPr>
              <a:t>’:True}, , 0.005, 100) </a:t>
            </a:r>
          </a:p>
        </p:txBody>
      </p:sp>
      <p:sp>
        <p:nvSpPr>
          <p:cNvPr id="6" name="TextBox 5">
            <a:extLst>
              <a:ext uri="{FF2B5EF4-FFF2-40B4-BE49-F238E27FC236}">
                <a16:creationId xmlns:a16="http://schemas.microsoft.com/office/drawing/2014/main" id="{CFDFF096-C8E3-4FDD-AC64-B5F20BD28E7B}"/>
              </a:ext>
            </a:extLst>
          </p:cNvPr>
          <p:cNvSpPr txBox="1"/>
          <p:nvPr/>
        </p:nvSpPr>
        <p:spPr>
          <a:xfrm>
            <a:off x="262517" y="2604733"/>
            <a:ext cx="8498306" cy="338554"/>
          </a:xfrm>
          <a:prstGeom prst="rect">
            <a:avLst/>
          </a:prstGeom>
          <a:noFill/>
          <a:ln w="38100">
            <a:solidFill>
              <a:srgbClr val="0070C0"/>
            </a:solidFill>
          </a:ln>
        </p:spPr>
        <p:txBody>
          <a:bodyPr wrap="square">
            <a:spAutoFit/>
          </a:bodyPr>
          <a:lstStyle/>
          <a:p>
            <a:r>
              <a:rPr lang="en-IN" sz="1600" b="1" dirty="0" err="1">
                <a:latin typeface="Consolas" panose="020B0609020204030204" pitchFamily="49" charset="0"/>
              </a:rPr>
              <a:t>simulationWithDrug</a:t>
            </a:r>
            <a:r>
              <a:rPr lang="en-IN" sz="1600" b="1" dirty="0">
                <a:latin typeface="Consolas" panose="020B0609020204030204" pitchFamily="49" charset="0"/>
              </a:rPr>
              <a:t>(100, 1000, 0.1, 0.05, {'</a:t>
            </a:r>
            <a:r>
              <a:rPr lang="en-IN" sz="1600" b="1" dirty="0" err="1">
                <a:latin typeface="Consolas" panose="020B0609020204030204" pitchFamily="49" charset="0"/>
              </a:rPr>
              <a:t>guttagonol</a:t>
            </a:r>
            <a:r>
              <a:rPr lang="en-IN" sz="1600" b="1" dirty="0">
                <a:latin typeface="Consolas" panose="020B0609020204030204" pitchFamily="49" charset="0"/>
              </a:rPr>
              <a:t>':False}, 0.005, 100) </a:t>
            </a:r>
          </a:p>
        </p:txBody>
      </p:sp>
      <p:sp>
        <p:nvSpPr>
          <p:cNvPr id="7" name="TextBox 6">
            <a:extLst>
              <a:ext uri="{FF2B5EF4-FFF2-40B4-BE49-F238E27FC236}">
                <a16:creationId xmlns:a16="http://schemas.microsoft.com/office/drawing/2014/main" id="{71B58EEF-1B90-4654-9F14-CC2DD31A5B23}"/>
              </a:ext>
            </a:extLst>
          </p:cNvPr>
          <p:cNvSpPr txBox="1"/>
          <p:nvPr/>
        </p:nvSpPr>
        <p:spPr>
          <a:xfrm>
            <a:off x="262517" y="1785014"/>
            <a:ext cx="6573712" cy="338554"/>
          </a:xfrm>
          <a:prstGeom prst="rect">
            <a:avLst/>
          </a:prstGeom>
          <a:noFill/>
          <a:ln w="38100">
            <a:solidFill>
              <a:srgbClr val="0070C0"/>
            </a:solidFill>
          </a:ln>
        </p:spPr>
        <p:txBody>
          <a:bodyPr wrap="square">
            <a:spAutoFit/>
          </a:bodyPr>
          <a:lstStyle/>
          <a:p>
            <a:r>
              <a:rPr lang="en-IN" sz="1600" b="1" dirty="0" err="1">
                <a:latin typeface="Consolas" panose="020B0609020204030204" pitchFamily="49" charset="0"/>
              </a:rPr>
              <a:t>simulationWithDrug</a:t>
            </a:r>
            <a:r>
              <a:rPr lang="en-IN" sz="1600" b="1" dirty="0">
                <a:latin typeface="Consolas" panose="020B0609020204030204" pitchFamily="49" charset="0"/>
              </a:rPr>
              <a:t>(100, 1000, 0.1, 0.05, {}, 0.005, 100) </a:t>
            </a:r>
          </a:p>
        </p:txBody>
      </p:sp>
      <p:sp>
        <p:nvSpPr>
          <p:cNvPr id="8" name="Rectangle 7">
            <a:extLst>
              <a:ext uri="{FF2B5EF4-FFF2-40B4-BE49-F238E27FC236}">
                <a16:creationId xmlns:a16="http://schemas.microsoft.com/office/drawing/2014/main" id="{75033B8B-D479-4415-A00D-A927CE422C6F}"/>
              </a:ext>
            </a:extLst>
          </p:cNvPr>
          <p:cNvSpPr/>
          <p:nvPr/>
        </p:nvSpPr>
        <p:spPr>
          <a:xfrm>
            <a:off x="0" y="6574971"/>
            <a:ext cx="12192000" cy="283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C5283F7-5C0F-4047-BDCA-E920D10CA1C5}"/>
              </a:ext>
            </a:extLst>
          </p:cNvPr>
          <p:cNvSpPr txBox="1"/>
          <p:nvPr/>
        </p:nvSpPr>
        <p:spPr>
          <a:xfrm>
            <a:off x="218975" y="91363"/>
            <a:ext cx="9952637" cy="584775"/>
          </a:xfrm>
          <a:prstGeom prst="rect">
            <a:avLst/>
          </a:prstGeom>
          <a:noFill/>
        </p:spPr>
        <p:txBody>
          <a:bodyPr wrap="square" rtlCol="0">
            <a:spAutoFit/>
          </a:bodyPr>
          <a:lstStyle/>
          <a:p>
            <a:r>
              <a:rPr lang="en-US" sz="3200" b="1" dirty="0">
                <a:solidFill>
                  <a:srgbClr val="0070C0"/>
                </a:solidFill>
                <a:latin typeface="Consolas" panose="020B0609020204030204" pitchFamily="49" charset="0"/>
              </a:rPr>
              <a:t>And The Last Step Of Modelling</a:t>
            </a:r>
            <a:endParaRPr lang="en-IN" sz="3200" b="1" dirty="0">
              <a:solidFill>
                <a:srgbClr val="0070C0"/>
              </a:solidFill>
              <a:latin typeface="Consolas" panose="020B0609020204030204" pitchFamily="49" charset="0"/>
            </a:endParaRPr>
          </a:p>
        </p:txBody>
      </p:sp>
      <p:sp>
        <p:nvSpPr>
          <p:cNvPr id="10" name="TextBox 9">
            <a:extLst>
              <a:ext uri="{FF2B5EF4-FFF2-40B4-BE49-F238E27FC236}">
                <a16:creationId xmlns:a16="http://schemas.microsoft.com/office/drawing/2014/main" id="{02C8D36C-D3B4-4D8B-A39E-FF968A726869}"/>
              </a:ext>
            </a:extLst>
          </p:cNvPr>
          <p:cNvSpPr txBox="1"/>
          <p:nvPr/>
        </p:nvSpPr>
        <p:spPr>
          <a:xfrm>
            <a:off x="218975" y="462384"/>
            <a:ext cx="10457734" cy="369332"/>
          </a:xfrm>
          <a:prstGeom prst="rect">
            <a:avLst/>
          </a:prstGeom>
          <a:noFill/>
        </p:spPr>
        <p:txBody>
          <a:bodyPr wrap="square" rtlCol="0">
            <a:spAutoFit/>
          </a:bodyPr>
          <a:lstStyle/>
          <a:p>
            <a:r>
              <a:rPr lang="en-US" dirty="0">
                <a:solidFill>
                  <a:srgbClr val="0070C0"/>
                </a:solidFill>
              </a:rPr>
              <a:t>_______________________________________________________________________________</a:t>
            </a:r>
            <a:endParaRPr lang="en-IN" dirty="0">
              <a:solidFill>
                <a:srgbClr val="0070C0"/>
              </a:solidFill>
            </a:endParaRPr>
          </a:p>
        </p:txBody>
      </p:sp>
    </p:spTree>
    <p:extLst>
      <p:ext uri="{BB962C8B-B14F-4D97-AF65-F5344CB8AC3E}">
        <p14:creationId xmlns:p14="http://schemas.microsoft.com/office/powerpoint/2010/main" val="30571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C8D20F-37C0-416B-93FF-3376C54861FC}"/>
              </a:ext>
            </a:extLst>
          </p:cNvPr>
          <p:cNvSpPr/>
          <p:nvPr/>
        </p:nvSpPr>
        <p:spPr>
          <a:xfrm>
            <a:off x="0" y="6514010"/>
            <a:ext cx="12192000" cy="343989"/>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3B5EA07-8EFD-40A0-923C-BB613C394CF1}"/>
              </a:ext>
            </a:extLst>
          </p:cNvPr>
          <p:cNvPicPr>
            <a:picLocks noChangeAspect="1"/>
          </p:cNvPicPr>
          <p:nvPr/>
        </p:nvPicPr>
        <p:blipFill>
          <a:blip r:embed="rId2"/>
          <a:stretch>
            <a:fillRect/>
          </a:stretch>
        </p:blipFill>
        <p:spPr>
          <a:xfrm>
            <a:off x="3000652" y="1275806"/>
            <a:ext cx="6771295" cy="4738932"/>
          </a:xfrm>
          <a:prstGeom prst="rect">
            <a:avLst/>
          </a:prstGeom>
        </p:spPr>
      </p:pic>
    </p:spTree>
    <p:extLst>
      <p:ext uri="{BB962C8B-B14F-4D97-AF65-F5344CB8AC3E}">
        <p14:creationId xmlns:p14="http://schemas.microsoft.com/office/powerpoint/2010/main" val="80179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E6830-39F7-4A9E-B5F7-3674D39F1F71}"/>
              </a:ext>
            </a:extLst>
          </p:cNvPr>
          <p:cNvPicPr>
            <a:picLocks noChangeAspect="1"/>
          </p:cNvPicPr>
          <p:nvPr/>
        </p:nvPicPr>
        <p:blipFill>
          <a:blip r:embed="rId2"/>
          <a:stretch>
            <a:fillRect/>
          </a:stretch>
        </p:blipFill>
        <p:spPr>
          <a:xfrm>
            <a:off x="9677049" y="0"/>
            <a:ext cx="2514951" cy="2010056"/>
          </a:xfrm>
          <a:prstGeom prst="rect">
            <a:avLst/>
          </a:prstGeom>
        </p:spPr>
      </p:pic>
      <p:sp>
        <p:nvSpPr>
          <p:cNvPr id="4" name="Rectangle 3">
            <a:extLst>
              <a:ext uri="{FF2B5EF4-FFF2-40B4-BE49-F238E27FC236}">
                <a16:creationId xmlns:a16="http://schemas.microsoft.com/office/drawing/2014/main" id="{4E14EE67-9A05-40E4-8825-FE04E27FA2FC}"/>
              </a:ext>
            </a:extLst>
          </p:cNvPr>
          <p:cNvSpPr/>
          <p:nvPr/>
        </p:nvSpPr>
        <p:spPr>
          <a:xfrm>
            <a:off x="0" y="6496594"/>
            <a:ext cx="12192000" cy="36140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3D28B8A-7DD8-48FF-8CA5-3DD4355C0A2A}"/>
              </a:ext>
            </a:extLst>
          </p:cNvPr>
          <p:cNvSpPr txBox="1"/>
          <p:nvPr/>
        </p:nvSpPr>
        <p:spPr>
          <a:xfrm>
            <a:off x="4179357" y="337965"/>
            <a:ext cx="4856085" cy="400110"/>
          </a:xfrm>
          <a:prstGeom prst="rect">
            <a:avLst/>
          </a:prstGeom>
          <a:noFill/>
        </p:spPr>
        <p:txBody>
          <a:bodyPr wrap="square" rtlCol="0">
            <a:spAutoFit/>
          </a:bodyPr>
          <a:lstStyle/>
          <a:p>
            <a:r>
              <a:rPr lang="en-US" dirty="0"/>
              <a:t>                         </a:t>
            </a:r>
            <a:r>
              <a:rPr lang="en-US" sz="2000" b="1" dirty="0">
                <a:latin typeface="Consolas" panose="020B0609020204030204" pitchFamily="49" charset="0"/>
              </a:rPr>
              <a:t>Why Stochastic ?</a:t>
            </a:r>
            <a:endParaRPr lang="en-IN" sz="2000" b="1" dirty="0">
              <a:latin typeface="Consolas" panose="020B0609020204030204" pitchFamily="49" charset="0"/>
            </a:endParaRPr>
          </a:p>
        </p:txBody>
      </p:sp>
      <p:sp>
        <p:nvSpPr>
          <p:cNvPr id="6" name="TextBox 5">
            <a:extLst>
              <a:ext uri="{FF2B5EF4-FFF2-40B4-BE49-F238E27FC236}">
                <a16:creationId xmlns:a16="http://schemas.microsoft.com/office/drawing/2014/main" id="{F707423F-F855-4303-8601-8BE069ADD4C3}"/>
              </a:ext>
            </a:extLst>
          </p:cNvPr>
          <p:cNvSpPr txBox="1"/>
          <p:nvPr/>
        </p:nvSpPr>
        <p:spPr>
          <a:xfrm>
            <a:off x="1333870" y="385589"/>
            <a:ext cx="3595457" cy="400110"/>
          </a:xfrm>
          <a:prstGeom prst="rect">
            <a:avLst/>
          </a:prstGeom>
          <a:noFill/>
        </p:spPr>
        <p:txBody>
          <a:bodyPr wrap="square" rtlCol="0">
            <a:spAutoFit/>
          </a:bodyPr>
          <a:lstStyle/>
          <a:p>
            <a:r>
              <a:rPr lang="en-US" sz="2000" b="1" dirty="0">
                <a:latin typeface="Consolas" panose="020B0609020204030204" pitchFamily="49" charset="0"/>
              </a:rPr>
              <a:t>What’s Stochastic ?</a:t>
            </a:r>
            <a:endParaRPr lang="en-IN" sz="2000" b="1" dirty="0">
              <a:latin typeface="Consolas" panose="020B0609020204030204" pitchFamily="49" charset="0"/>
            </a:endParaRPr>
          </a:p>
        </p:txBody>
      </p:sp>
      <p:cxnSp>
        <p:nvCxnSpPr>
          <p:cNvPr id="8" name="Connector: Elbow 7">
            <a:extLst>
              <a:ext uri="{FF2B5EF4-FFF2-40B4-BE49-F238E27FC236}">
                <a16:creationId xmlns:a16="http://schemas.microsoft.com/office/drawing/2014/main" id="{4BB5315D-8B80-42A8-95A1-74200AC386E2}"/>
              </a:ext>
            </a:extLst>
          </p:cNvPr>
          <p:cNvCxnSpPr>
            <a:cxnSpLocks/>
            <a:stCxn id="6" idx="2"/>
          </p:cNvCxnSpPr>
          <p:nvPr/>
        </p:nvCxnSpPr>
        <p:spPr>
          <a:xfrm rot="5400000">
            <a:off x="1853522" y="1113866"/>
            <a:ext cx="1606244" cy="949910"/>
          </a:xfrm>
          <a:prstGeom prst="bentConnector3">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942A0FA-1652-4012-9E7C-23E7A47DC1BF}"/>
              </a:ext>
            </a:extLst>
          </p:cNvPr>
          <p:cNvCxnSpPr>
            <a:cxnSpLocks/>
          </p:cNvCxnSpPr>
          <p:nvPr/>
        </p:nvCxnSpPr>
        <p:spPr>
          <a:xfrm rot="16200000" flipH="1">
            <a:off x="6437119" y="961622"/>
            <a:ext cx="1507978" cy="1167416"/>
          </a:xfrm>
          <a:prstGeom prst="bentConnector3">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F0B5529F-B829-441A-9CCA-BC28DDD98CFA}"/>
              </a:ext>
            </a:extLst>
          </p:cNvPr>
          <p:cNvSpPr txBox="1"/>
          <p:nvPr/>
        </p:nvSpPr>
        <p:spPr>
          <a:xfrm>
            <a:off x="1333870" y="2627323"/>
            <a:ext cx="2845487" cy="3970318"/>
          </a:xfrm>
          <a:prstGeom prst="rect">
            <a:avLst/>
          </a:prstGeom>
          <a:noFill/>
        </p:spPr>
        <p:txBody>
          <a:bodyPr wrap="square" rtlCol="0">
            <a:spAutoFit/>
          </a:bodyPr>
          <a:lstStyle/>
          <a:p>
            <a:pPr marL="285750" indent="-285750">
              <a:buClr>
                <a:srgbClr val="FF0000"/>
              </a:buClr>
              <a:buSzPct val="131000"/>
              <a:buFont typeface="Arial" panose="020B0604020202020204" pitchFamily="34" charset="0"/>
              <a:buChar char="•"/>
            </a:pPr>
            <a:r>
              <a:rPr lang="en-US" dirty="0">
                <a:latin typeface="Consolas" panose="020B0609020204030204" pitchFamily="49" charset="0"/>
              </a:rPr>
              <a:t>When determining the  next state of a process requires or say has an inbuilt element which depend  on </a:t>
            </a:r>
            <a:r>
              <a:rPr lang="en-US" dirty="0" err="1">
                <a:latin typeface="Consolas" panose="020B0609020204030204" pitchFamily="49" charset="0"/>
              </a:rPr>
              <a:t>randoms</a:t>
            </a:r>
            <a:r>
              <a:rPr lang="en-US" dirty="0">
                <a:latin typeface="Consolas" panose="020B0609020204030204" pitchFamily="49" charset="0"/>
              </a:rPr>
              <a:t> that is something we call stochastic behavior</a:t>
            </a:r>
          </a:p>
          <a:p>
            <a:pPr marL="285750" indent="-285750">
              <a:buClr>
                <a:srgbClr val="FF0000"/>
              </a:buClr>
              <a:buSzPct val="131000"/>
              <a:buFont typeface="Arial" panose="020B0604020202020204" pitchFamily="34" charset="0"/>
              <a:buChar char="•"/>
            </a:pPr>
            <a:endParaRPr lang="en-US" dirty="0"/>
          </a:p>
          <a:p>
            <a:r>
              <a:rPr lang="en-US" dirty="0" err="1">
                <a:latin typeface="Consolas" panose="020B0609020204030204" pitchFamily="49" charset="0"/>
              </a:rPr>
              <a:t>eg</a:t>
            </a:r>
            <a:r>
              <a:rPr lang="en-US" dirty="0">
                <a:latin typeface="Consolas" panose="020B0609020204030204" pitchFamily="49" charset="0"/>
              </a:rPr>
              <a:t> : movement of particles at atomic scale  </a:t>
            </a:r>
            <a:endParaRPr lang="en-IN" dirty="0">
              <a:latin typeface="Consolas" panose="020B0609020204030204" pitchFamily="49" charset="0"/>
            </a:endParaRPr>
          </a:p>
        </p:txBody>
      </p:sp>
      <p:sp>
        <p:nvSpPr>
          <p:cNvPr id="18" name="TextBox 17">
            <a:extLst>
              <a:ext uri="{FF2B5EF4-FFF2-40B4-BE49-F238E27FC236}">
                <a16:creationId xmlns:a16="http://schemas.microsoft.com/office/drawing/2014/main" id="{9020DE0D-C4FF-45CC-94B9-2329887B8930}"/>
              </a:ext>
            </a:extLst>
          </p:cNvPr>
          <p:cNvSpPr txBox="1"/>
          <p:nvPr/>
        </p:nvSpPr>
        <p:spPr>
          <a:xfrm>
            <a:off x="6789391" y="2439567"/>
            <a:ext cx="2887658" cy="3693319"/>
          </a:xfrm>
          <a:prstGeom prst="rect">
            <a:avLst/>
          </a:prstGeom>
          <a:noFill/>
        </p:spPr>
        <p:txBody>
          <a:bodyPr wrap="square" rtlCol="0">
            <a:spAutoFit/>
          </a:bodyPr>
          <a:lstStyle/>
          <a:p>
            <a:pPr marL="285750" indent="-285750">
              <a:buClr>
                <a:srgbClr val="FF0000"/>
              </a:buClr>
              <a:buSzPct val="131000"/>
              <a:buFont typeface="Arial" panose="020B0604020202020204" pitchFamily="34" charset="0"/>
              <a:buChar char="•"/>
            </a:pPr>
            <a:r>
              <a:rPr lang="en-US" dirty="0">
                <a:latin typeface="Consolas" panose="020B0609020204030204" pitchFamily="49" charset="0"/>
              </a:rPr>
              <a:t>Computational Approach based on stochastic model based understanding is something like brute force way of going for all possibilities which in some sense tries to relate the model to the problem under observation a bit more precisely  </a:t>
            </a:r>
            <a:endParaRPr lang="en-IN" dirty="0">
              <a:latin typeface="Consolas" panose="020B0609020204030204" pitchFamily="49" charset="0"/>
            </a:endParaRPr>
          </a:p>
        </p:txBody>
      </p:sp>
      <p:sp>
        <p:nvSpPr>
          <p:cNvPr id="23" name="TextBox 22">
            <a:extLst>
              <a:ext uri="{FF2B5EF4-FFF2-40B4-BE49-F238E27FC236}">
                <a16:creationId xmlns:a16="http://schemas.microsoft.com/office/drawing/2014/main" id="{652D0906-3717-4784-9F19-077E19AF2F62}"/>
              </a:ext>
            </a:extLst>
          </p:cNvPr>
          <p:cNvSpPr txBox="1"/>
          <p:nvPr/>
        </p:nvSpPr>
        <p:spPr>
          <a:xfrm>
            <a:off x="0" y="0"/>
            <a:ext cx="9677049" cy="369332"/>
          </a:xfrm>
          <a:prstGeom prst="rect">
            <a:avLst/>
          </a:prstGeom>
          <a:noFill/>
        </p:spPr>
        <p:txBody>
          <a:bodyPr wrap="square" rtlCol="0">
            <a:spAutoFit/>
          </a:bodyPr>
          <a:lstStyle/>
          <a:p>
            <a:r>
              <a:rPr lang="en-US" dirty="0">
                <a:solidFill>
                  <a:srgbClr val="FF0000"/>
                </a:solidFill>
              </a:rPr>
              <a:t> </a:t>
            </a:r>
            <a:r>
              <a:rPr lang="en-US" b="1" u="sng" dirty="0">
                <a:solidFill>
                  <a:srgbClr val="FF0000"/>
                </a:solidFill>
                <a:latin typeface="Consolas" panose="020B0609020204030204" pitchFamily="49" charset="0"/>
              </a:rPr>
              <a:t>S .  T  .  O  .  C   .  H   .  A   .  S   .  T   .   I   .   C   .   S   .</a:t>
            </a:r>
            <a:endParaRPr lang="en-IN" b="1" u="sng"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58918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1249"/>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
                                          </p:stCondLst>
                                        </p:cTn>
                                        <p:tgtEl>
                                          <p:spTgt spid="1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1999"/>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3E14CA-5170-4A73-91B6-2D81F35051A8}"/>
              </a:ext>
            </a:extLst>
          </p:cNvPr>
          <p:cNvSpPr/>
          <p:nvPr/>
        </p:nvSpPr>
        <p:spPr>
          <a:xfrm>
            <a:off x="0" y="6548846"/>
            <a:ext cx="12192000" cy="30915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AD627CB-85C9-4FA5-8E18-1E4FBA0C5C23}"/>
              </a:ext>
            </a:extLst>
          </p:cNvPr>
          <p:cNvSpPr/>
          <p:nvPr/>
        </p:nvSpPr>
        <p:spPr>
          <a:xfrm>
            <a:off x="8673737" y="496389"/>
            <a:ext cx="1114697" cy="1062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93F1604-655E-4B3C-B4E5-96AEB6AEFFBA}"/>
              </a:ext>
            </a:extLst>
          </p:cNvPr>
          <p:cNvPicPr>
            <a:picLocks noChangeAspect="1"/>
          </p:cNvPicPr>
          <p:nvPr/>
        </p:nvPicPr>
        <p:blipFill>
          <a:blip r:embed="rId2"/>
          <a:stretch>
            <a:fillRect/>
          </a:stretch>
        </p:blipFill>
        <p:spPr>
          <a:xfrm>
            <a:off x="9788434" y="9135"/>
            <a:ext cx="2401958" cy="1549699"/>
          </a:xfrm>
          <a:prstGeom prst="rect">
            <a:avLst/>
          </a:prstGeom>
        </p:spPr>
      </p:pic>
      <p:sp>
        <p:nvSpPr>
          <p:cNvPr id="10" name="TextBox 9">
            <a:extLst>
              <a:ext uri="{FF2B5EF4-FFF2-40B4-BE49-F238E27FC236}">
                <a16:creationId xmlns:a16="http://schemas.microsoft.com/office/drawing/2014/main" id="{8C0E634B-4306-4BF1-ABE3-D57F429908D5}"/>
              </a:ext>
            </a:extLst>
          </p:cNvPr>
          <p:cNvSpPr txBox="1"/>
          <p:nvPr/>
        </p:nvSpPr>
        <p:spPr>
          <a:xfrm>
            <a:off x="0" y="52796"/>
            <a:ext cx="10660032" cy="830997"/>
          </a:xfrm>
          <a:prstGeom prst="rect">
            <a:avLst/>
          </a:prstGeom>
          <a:noFill/>
        </p:spPr>
        <p:txBody>
          <a:bodyPr wrap="square" rtlCol="0">
            <a:spAutoFit/>
          </a:bodyPr>
          <a:lstStyle/>
          <a:p>
            <a:r>
              <a:rPr lang="en-US" sz="2400" b="1" u="sng" dirty="0">
                <a:solidFill>
                  <a:schemeClr val="bg2">
                    <a:lumMod val="10000"/>
                  </a:schemeClr>
                </a:solidFill>
                <a:latin typeface="Consolas" panose="020B0609020204030204" pitchFamily="49" charset="0"/>
              </a:rPr>
              <a:t>Why we require Simulations for working with problems that involve Stochastics ?</a:t>
            </a:r>
            <a:endParaRPr lang="en-IN" sz="2400" b="1" u="sng" dirty="0">
              <a:solidFill>
                <a:schemeClr val="bg2">
                  <a:lumMod val="10000"/>
                </a:schemeClr>
              </a:solidFill>
              <a:latin typeface="Consolas" panose="020B0609020204030204" pitchFamily="49" charset="0"/>
            </a:endParaRPr>
          </a:p>
        </p:txBody>
      </p:sp>
      <p:sp>
        <p:nvSpPr>
          <p:cNvPr id="11" name="TextBox 10">
            <a:extLst>
              <a:ext uri="{FF2B5EF4-FFF2-40B4-BE49-F238E27FC236}">
                <a16:creationId xmlns:a16="http://schemas.microsoft.com/office/drawing/2014/main" id="{E0EA07E1-3AAE-4C86-811C-7FF5F85FD36C}"/>
              </a:ext>
            </a:extLst>
          </p:cNvPr>
          <p:cNvSpPr txBox="1"/>
          <p:nvPr/>
        </p:nvSpPr>
        <p:spPr>
          <a:xfrm>
            <a:off x="386901" y="1479233"/>
            <a:ext cx="2917938" cy="461665"/>
          </a:xfrm>
          <a:prstGeom prst="rect">
            <a:avLst/>
          </a:prstGeom>
          <a:noFill/>
          <a:ln w="57150">
            <a:solidFill>
              <a:srgbClr val="C00000"/>
            </a:solidFill>
            <a:prstDash val="solid"/>
          </a:ln>
        </p:spPr>
        <p:txBody>
          <a:bodyPr wrap="square" rtlCol="0">
            <a:spAutoFit/>
          </a:bodyPr>
          <a:lstStyle/>
          <a:p>
            <a:r>
              <a:rPr lang="en-US" sz="2400" dirty="0"/>
              <a:t>Cosmos Is Stochastic </a:t>
            </a:r>
            <a:endParaRPr lang="en-IN" sz="2400" dirty="0"/>
          </a:p>
        </p:txBody>
      </p:sp>
      <p:cxnSp>
        <p:nvCxnSpPr>
          <p:cNvPr id="16" name="Straight Arrow Connector 15">
            <a:extLst>
              <a:ext uri="{FF2B5EF4-FFF2-40B4-BE49-F238E27FC236}">
                <a16:creationId xmlns:a16="http://schemas.microsoft.com/office/drawing/2014/main" id="{97ACBE88-A119-46F2-9660-A0571E827CDC}"/>
              </a:ext>
            </a:extLst>
          </p:cNvPr>
          <p:cNvCxnSpPr>
            <a:cxnSpLocks/>
          </p:cNvCxnSpPr>
          <p:nvPr/>
        </p:nvCxnSpPr>
        <p:spPr>
          <a:xfrm flipV="1">
            <a:off x="3543326" y="1710814"/>
            <a:ext cx="1767742"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731AB12-BC79-4215-90FA-9834D42BF31A}"/>
              </a:ext>
            </a:extLst>
          </p:cNvPr>
          <p:cNvSpPr txBox="1"/>
          <p:nvPr/>
        </p:nvSpPr>
        <p:spPr>
          <a:xfrm>
            <a:off x="5483485" y="1428586"/>
            <a:ext cx="3663625" cy="461665"/>
          </a:xfrm>
          <a:prstGeom prst="rect">
            <a:avLst/>
          </a:prstGeom>
          <a:noFill/>
          <a:ln w="57150">
            <a:solidFill>
              <a:srgbClr val="C00000"/>
            </a:solidFill>
            <a:prstDash val="solid"/>
          </a:ln>
        </p:spPr>
        <p:txBody>
          <a:bodyPr wrap="square" rtlCol="0">
            <a:spAutoFit/>
          </a:bodyPr>
          <a:lstStyle/>
          <a:p>
            <a:r>
              <a:rPr lang="en-US" sz="2400" dirty="0"/>
              <a:t>So we require Probabilities </a:t>
            </a:r>
            <a:endParaRPr lang="en-IN" sz="2400" dirty="0"/>
          </a:p>
        </p:txBody>
      </p:sp>
      <p:cxnSp>
        <p:nvCxnSpPr>
          <p:cNvPr id="30" name="Connector: Elbow 29">
            <a:extLst>
              <a:ext uri="{FF2B5EF4-FFF2-40B4-BE49-F238E27FC236}">
                <a16:creationId xmlns:a16="http://schemas.microsoft.com/office/drawing/2014/main" id="{D7357347-5BD7-4620-88B4-7F064B5257A9}"/>
              </a:ext>
            </a:extLst>
          </p:cNvPr>
          <p:cNvCxnSpPr>
            <a:cxnSpLocks/>
          </p:cNvCxnSpPr>
          <p:nvPr/>
        </p:nvCxnSpPr>
        <p:spPr>
          <a:xfrm rot="16200000" flipH="1">
            <a:off x="7443865" y="2133982"/>
            <a:ext cx="2023073" cy="1989668"/>
          </a:xfrm>
          <a:prstGeom prst="bentConnector3">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46EAB50-6481-46DD-8D67-4242661906D6}"/>
              </a:ext>
            </a:extLst>
          </p:cNvPr>
          <p:cNvCxnSpPr>
            <a:cxnSpLocks/>
          </p:cNvCxnSpPr>
          <p:nvPr/>
        </p:nvCxnSpPr>
        <p:spPr>
          <a:xfrm rot="5400000">
            <a:off x="5002864" y="2113692"/>
            <a:ext cx="2012847" cy="1975648"/>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B12D63F-737B-494F-B85F-B5A0B26B8224}"/>
              </a:ext>
            </a:extLst>
          </p:cNvPr>
          <p:cNvSpPr txBox="1"/>
          <p:nvPr/>
        </p:nvSpPr>
        <p:spPr>
          <a:xfrm>
            <a:off x="8997696" y="2474555"/>
            <a:ext cx="1124712" cy="461665"/>
          </a:xfrm>
          <a:prstGeom prst="rect">
            <a:avLst/>
          </a:prstGeom>
          <a:noFill/>
          <a:ln w="38100">
            <a:solidFill>
              <a:srgbClr val="92D050"/>
            </a:solidFill>
            <a:prstDash val="lgDashDot"/>
          </a:ln>
        </p:spPr>
        <p:txBody>
          <a:bodyPr wrap="square" rtlCol="0">
            <a:spAutoFit/>
          </a:bodyPr>
          <a:lstStyle/>
          <a:p>
            <a:r>
              <a:rPr lang="en-US" sz="2400" dirty="0"/>
              <a:t>Simple</a:t>
            </a:r>
            <a:endParaRPr lang="en-IN" sz="2400" dirty="0"/>
          </a:p>
        </p:txBody>
      </p:sp>
      <p:sp>
        <p:nvSpPr>
          <p:cNvPr id="42" name="TextBox 41">
            <a:extLst>
              <a:ext uri="{FF2B5EF4-FFF2-40B4-BE49-F238E27FC236}">
                <a16:creationId xmlns:a16="http://schemas.microsoft.com/office/drawing/2014/main" id="{34DB56B1-9BC1-4A94-8229-4788245A8921}"/>
              </a:ext>
            </a:extLst>
          </p:cNvPr>
          <p:cNvSpPr txBox="1"/>
          <p:nvPr/>
        </p:nvSpPr>
        <p:spPr>
          <a:xfrm>
            <a:off x="3917888" y="2435433"/>
            <a:ext cx="1298448" cy="461665"/>
          </a:xfrm>
          <a:prstGeom prst="rect">
            <a:avLst/>
          </a:prstGeom>
          <a:noFill/>
          <a:ln w="38100">
            <a:solidFill>
              <a:schemeClr val="accent1"/>
            </a:solidFill>
            <a:prstDash val="lgDashDot"/>
          </a:ln>
        </p:spPr>
        <p:txBody>
          <a:bodyPr wrap="square" rtlCol="0">
            <a:spAutoFit/>
          </a:bodyPr>
          <a:lstStyle/>
          <a:p>
            <a:r>
              <a:rPr lang="en-US" sz="2400" dirty="0"/>
              <a:t>Complex</a:t>
            </a:r>
            <a:endParaRPr lang="en-IN" sz="2400" dirty="0"/>
          </a:p>
        </p:txBody>
      </p:sp>
      <p:sp>
        <p:nvSpPr>
          <p:cNvPr id="43" name="TextBox 42">
            <a:extLst>
              <a:ext uri="{FF2B5EF4-FFF2-40B4-BE49-F238E27FC236}">
                <a16:creationId xmlns:a16="http://schemas.microsoft.com/office/drawing/2014/main" id="{CFBE7593-03ED-4EE7-AB5F-4D93E153B8DB}"/>
              </a:ext>
            </a:extLst>
          </p:cNvPr>
          <p:cNvSpPr txBox="1"/>
          <p:nvPr/>
        </p:nvSpPr>
        <p:spPr>
          <a:xfrm>
            <a:off x="8455401" y="4313607"/>
            <a:ext cx="2217969" cy="461665"/>
          </a:xfrm>
          <a:prstGeom prst="rect">
            <a:avLst/>
          </a:prstGeom>
          <a:noFill/>
          <a:ln w="57150">
            <a:solidFill>
              <a:schemeClr val="tx1">
                <a:lumMod val="95000"/>
                <a:lumOff val="5000"/>
              </a:schemeClr>
            </a:solidFill>
            <a:prstDash val="solid"/>
          </a:ln>
        </p:spPr>
        <p:txBody>
          <a:bodyPr wrap="square" rtlCol="0">
            <a:spAutoFit/>
          </a:bodyPr>
          <a:lstStyle/>
          <a:p>
            <a:r>
              <a:rPr lang="en-US" sz="2400" dirty="0"/>
              <a:t>Analytic Models</a:t>
            </a:r>
            <a:endParaRPr lang="en-IN" sz="2400" dirty="0"/>
          </a:p>
        </p:txBody>
      </p:sp>
      <p:sp>
        <p:nvSpPr>
          <p:cNvPr id="45" name="TextBox 44">
            <a:extLst>
              <a:ext uri="{FF2B5EF4-FFF2-40B4-BE49-F238E27FC236}">
                <a16:creationId xmlns:a16="http://schemas.microsoft.com/office/drawing/2014/main" id="{5E0170E2-03D1-41EC-BB3C-8892D8FFF9DE}"/>
              </a:ext>
            </a:extLst>
          </p:cNvPr>
          <p:cNvSpPr txBox="1"/>
          <p:nvPr/>
        </p:nvSpPr>
        <p:spPr>
          <a:xfrm>
            <a:off x="4214820" y="4251694"/>
            <a:ext cx="1655064" cy="461665"/>
          </a:xfrm>
          <a:prstGeom prst="rect">
            <a:avLst/>
          </a:prstGeom>
          <a:noFill/>
          <a:ln w="57150">
            <a:solidFill>
              <a:srgbClr val="C00000"/>
            </a:solidFill>
            <a:prstDash val="solid"/>
          </a:ln>
        </p:spPr>
        <p:txBody>
          <a:bodyPr wrap="square" rtlCol="0">
            <a:spAutoFit/>
          </a:bodyPr>
          <a:lstStyle/>
          <a:p>
            <a:r>
              <a:rPr lang="en-US" sz="2400" dirty="0"/>
              <a:t>Simulations</a:t>
            </a:r>
            <a:r>
              <a:rPr lang="en-US" dirty="0"/>
              <a:t> </a:t>
            </a:r>
            <a:endParaRPr lang="en-IN" dirty="0"/>
          </a:p>
        </p:txBody>
      </p:sp>
      <p:cxnSp>
        <p:nvCxnSpPr>
          <p:cNvPr id="47" name="Straight Arrow Connector 46">
            <a:extLst>
              <a:ext uri="{FF2B5EF4-FFF2-40B4-BE49-F238E27FC236}">
                <a16:creationId xmlns:a16="http://schemas.microsoft.com/office/drawing/2014/main" id="{7F09BC7A-5867-4D9D-AAD2-8442D73E9C22}"/>
              </a:ext>
            </a:extLst>
          </p:cNvPr>
          <p:cNvCxnSpPr>
            <a:cxnSpLocks/>
          </p:cNvCxnSpPr>
          <p:nvPr/>
        </p:nvCxnSpPr>
        <p:spPr>
          <a:xfrm flipH="1">
            <a:off x="3906436" y="4848556"/>
            <a:ext cx="731033" cy="561636"/>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8D74F48-D7BC-43C0-B0E1-B56042B28BFF}"/>
              </a:ext>
            </a:extLst>
          </p:cNvPr>
          <p:cNvCxnSpPr>
            <a:cxnSpLocks/>
          </p:cNvCxnSpPr>
          <p:nvPr/>
        </p:nvCxnSpPr>
        <p:spPr>
          <a:xfrm>
            <a:off x="5251829" y="4857114"/>
            <a:ext cx="757458" cy="39864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DE0046-74A2-4586-BF87-E25C76EB6DFF}"/>
              </a:ext>
            </a:extLst>
          </p:cNvPr>
          <p:cNvCxnSpPr>
            <a:cxnSpLocks/>
          </p:cNvCxnSpPr>
          <p:nvPr/>
        </p:nvCxnSpPr>
        <p:spPr>
          <a:xfrm>
            <a:off x="4925172" y="4838255"/>
            <a:ext cx="0" cy="57193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E21662E-ABB1-4A64-9495-37F081A1AEAE}"/>
              </a:ext>
            </a:extLst>
          </p:cNvPr>
          <p:cNvSpPr txBox="1"/>
          <p:nvPr/>
        </p:nvSpPr>
        <p:spPr>
          <a:xfrm>
            <a:off x="115689" y="5566290"/>
            <a:ext cx="3938523" cy="369332"/>
          </a:xfrm>
          <a:prstGeom prst="rect">
            <a:avLst/>
          </a:prstGeom>
          <a:noFill/>
          <a:ln w="57150">
            <a:solidFill>
              <a:schemeClr val="tx1">
                <a:lumMod val="95000"/>
                <a:lumOff val="5000"/>
              </a:schemeClr>
            </a:solidFill>
            <a:prstDash val="solid"/>
          </a:ln>
        </p:spPr>
        <p:txBody>
          <a:bodyPr wrap="square" rtlCol="0">
            <a:spAutoFit/>
          </a:bodyPr>
          <a:lstStyle/>
          <a:p>
            <a:r>
              <a:rPr lang="en-US" dirty="0"/>
              <a:t>Event ( A wave That Decides The Faith )</a:t>
            </a:r>
            <a:endParaRPr lang="en-IN" dirty="0"/>
          </a:p>
        </p:txBody>
      </p:sp>
      <p:sp>
        <p:nvSpPr>
          <p:cNvPr id="54" name="TextBox 53">
            <a:extLst>
              <a:ext uri="{FF2B5EF4-FFF2-40B4-BE49-F238E27FC236}">
                <a16:creationId xmlns:a16="http://schemas.microsoft.com/office/drawing/2014/main" id="{CDBB5889-EF88-4DFD-BE82-F92F55316DED}"/>
              </a:ext>
            </a:extLst>
          </p:cNvPr>
          <p:cNvSpPr txBox="1"/>
          <p:nvPr/>
        </p:nvSpPr>
        <p:spPr>
          <a:xfrm>
            <a:off x="4539277" y="5519522"/>
            <a:ext cx="771791" cy="400110"/>
          </a:xfrm>
          <a:prstGeom prst="rect">
            <a:avLst/>
          </a:prstGeom>
          <a:noFill/>
          <a:ln w="57150">
            <a:solidFill>
              <a:schemeClr val="tx1">
                <a:lumMod val="95000"/>
                <a:lumOff val="5000"/>
              </a:schemeClr>
            </a:solidFill>
            <a:prstDash val="solid"/>
          </a:ln>
        </p:spPr>
        <p:txBody>
          <a:bodyPr wrap="square" rtlCol="0">
            <a:spAutoFit/>
          </a:bodyPr>
          <a:lstStyle/>
          <a:p>
            <a:r>
              <a:rPr lang="en-US" sz="2000" dirty="0"/>
              <a:t>Trials</a:t>
            </a:r>
            <a:endParaRPr lang="en-IN" sz="2000" dirty="0"/>
          </a:p>
        </p:txBody>
      </p:sp>
      <p:sp>
        <p:nvSpPr>
          <p:cNvPr id="55" name="TextBox 54">
            <a:extLst>
              <a:ext uri="{FF2B5EF4-FFF2-40B4-BE49-F238E27FC236}">
                <a16:creationId xmlns:a16="http://schemas.microsoft.com/office/drawing/2014/main" id="{01A7A12B-3334-4F9A-885A-002550EBCE6B}"/>
              </a:ext>
            </a:extLst>
          </p:cNvPr>
          <p:cNvSpPr txBox="1"/>
          <p:nvPr/>
        </p:nvSpPr>
        <p:spPr>
          <a:xfrm>
            <a:off x="5796133" y="5410192"/>
            <a:ext cx="2401958" cy="646331"/>
          </a:xfrm>
          <a:prstGeom prst="rect">
            <a:avLst/>
          </a:prstGeom>
          <a:noFill/>
          <a:ln w="57150">
            <a:solidFill>
              <a:schemeClr val="bg2">
                <a:lumMod val="10000"/>
              </a:schemeClr>
            </a:solidFill>
            <a:prstDash val="solid"/>
          </a:ln>
        </p:spPr>
        <p:txBody>
          <a:bodyPr wrap="square" rtlCol="0">
            <a:spAutoFit/>
          </a:bodyPr>
          <a:lstStyle/>
          <a:p>
            <a:r>
              <a:rPr lang="en-US" dirty="0"/>
              <a:t>Estimating Probabilities  </a:t>
            </a:r>
          </a:p>
          <a:p>
            <a:r>
              <a:rPr lang="en-US" dirty="0"/>
              <a:t>         and Averaging </a:t>
            </a:r>
          </a:p>
        </p:txBody>
      </p:sp>
      <p:pic>
        <p:nvPicPr>
          <p:cNvPr id="24" name="Picture 23">
            <a:extLst>
              <a:ext uri="{FF2B5EF4-FFF2-40B4-BE49-F238E27FC236}">
                <a16:creationId xmlns:a16="http://schemas.microsoft.com/office/drawing/2014/main" id="{9B3C4518-9CC7-4CD6-80AE-1819FDD2B3D1}"/>
              </a:ext>
            </a:extLst>
          </p:cNvPr>
          <p:cNvPicPr>
            <a:picLocks noChangeAspect="1"/>
          </p:cNvPicPr>
          <p:nvPr/>
        </p:nvPicPr>
        <p:blipFill>
          <a:blip r:embed="rId3"/>
          <a:stretch>
            <a:fillRect/>
          </a:stretch>
        </p:blipFill>
        <p:spPr>
          <a:xfrm>
            <a:off x="5900523" y="6190112"/>
            <a:ext cx="6291477" cy="326321"/>
          </a:xfrm>
          <a:prstGeom prst="rect">
            <a:avLst/>
          </a:prstGeom>
        </p:spPr>
      </p:pic>
    </p:spTree>
    <p:extLst>
      <p:ext uri="{BB962C8B-B14F-4D97-AF65-F5344CB8AC3E}">
        <p14:creationId xmlns:p14="http://schemas.microsoft.com/office/powerpoint/2010/main" val="295652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40" grpId="0" animBg="1"/>
      <p:bldP spid="42" grpId="0" animBg="1"/>
      <p:bldP spid="43" grpId="0" animBg="1"/>
      <p:bldP spid="45" grpId="0" animBg="1"/>
      <p:bldP spid="52" grpId="0" animBg="1"/>
      <p:bldP spid="54" grpId="0" animBg="1"/>
      <p:bldP spid="5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8ACB87-90AE-4870-B618-BDD480904F12}"/>
              </a:ext>
            </a:extLst>
          </p:cNvPr>
          <p:cNvSpPr/>
          <p:nvPr/>
        </p:nvSpPr>
        <p:spPr>
          <a:xfrm>
            <a:off x="0" y="6540137"/>
            <a:ext cx="12192000" cy="3178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8070217-C3C9-42EF-8E30-7AC40A4A2B52}"/>
              </a:ext>
            </a:extLst>
          </p:cNvPr>
          <p:cNvSpPr txBox="1"/>
          <p:nvPr/>
        </p:nvSpPr>
        <p:spPr>
          <a:xfrm>
            <a:off x="0" y="121919"/>
            <a:ext cx="5538651" cy="584775"/>
          </a:xfrm>
          <a:prstGeom prst="rect">
            <a:avLst/>
          </a:prstGeom>
          <a:noFill/>
        </p:spPr>
        <p:txBody>
          <a:bodyPr wrap="square" rtlCol="0">
            <a:spAutoFit/>
          </a:bodyPr>
          <a:lstStyle/>
          <a:p>
            <a:r>
              <a:rPr lang="en-US" sz="3200" b="1" dirty="0"/>
              <a:t>         </a:t>
            </a:r>
            <a:r>
              <a:rPr lang="en-US" sz="3200" b="1" dirty="0">
                <a:solidFill>
                  <a:srgbClr val="7030A0"/>
                </a:solidFill>
                <a:latin typeface="Consolas" panose="020B0609020204030204" pitchFamily="49" charset="0"/>
              </a:rPr>
              <a:t>How We Do That ?</a:t>
            </a:r>
            <a:endParaRPr lang="en-IN" sz="3200" b="1" dirty="0">
              <a:solidFill>
                <a:srgbClr val="7030A0"/>
              </a:solidFill>
              <a:latin typeface="Consolas" panose="020B0609020204030204" pitchFamily="49" charset="0"/>
            </a:endParaRPr>
          </a:p>
        </p:txBody>
      </p:sp>
      <p:sp>
        <p:nvSpPr>
          <p:cNvPr id="4" name="TextBox 3">
            <a:extLst>
              <a:ext uri="{FF2B5EF4-FFF2-40B4-BE49-F238E27FC236}">
                <a16:creationId xmlns:a16="http://schemas.microsoft.com/office/drawing/2014/main" id="{27D84221-D654-4287-A476-848106BF45CC}"/>
              </a:ext>
            </a:extLst>
          </p:cNvPr>
          <p:cNvSpPr txBox="1"/>
          <p:nvPr/>
        </p:nvSpPr>
        <p:spPr>
          <a:xfrm>
            <a:off x="809896" y="406897"/>
            <a:ext cx="8786949" cy="369332"/>
          </a:xfrm>
          <a:prstGeom prst="rect">
            <a:avLst/>
          </a:prstGeom>
          <a:noFill/>
        </p:spPr>
        <p:txBody>
          <a:bodyPr wrap="square" rtlCol="0">
            <a:spAutoFit/>
          </a:bodyPr>
          <a:lstStyle/>
          <a:p>
            <a:r>
              <a:rPr lang="en-US" b="1" dirty="0">
                <a:solidFill>
                  <a:srgbClr val="7030A0"/>
                </a:solidFill>
                <a:latin typeface="Consolas" panose="020B0609020204030204" pitchFamily="49" charset="0"/>
              </a:rPr>
              <a:t>____________________________________________________</a:t>
            </a:r>
            <a:endParaRPr lang="en-IN" b="1" dirty="0">
              <a:solidFill>
                <a:srgbClr val="7030A0"/>
              </a:solidFill>
              <a:latin typeface="Consolas" panose="020B0609020204030204" pitchFamily="49" charset="0"/>
            </a:endParaRPr>
          </a:p>
        </p:txBody>
      </p:sp>
      <p:sp>
        <p:nvSpPr>
          <p:cNvPr id="5" name="TextBox 4">
            <a:extLst>
              <a:ext uri="{FF2B5EF4-FFF2-40B4-BE49-F238E27FC236}">
                <a16:creationId xmlns:a16="http://schemas.microsoft.com/office/drawing/2014/main" id="{1B2C0FA6-625E-4E23-B5F8-14B70E785570}"/>
              </a:ext>
            </a:extLst>
          </p:cNvPr>
          <p:cNvSpPr txBox="1"/>
          <p:nvPr/>
        </p:nvSpPr>
        <p:spPr>
          <a:xfrm>
            <a:off x="501237" y="1110921"/>
            <a:ext cx="5643155" cy="738664"/>
          </a:xfrm>
          <a:prstGeom prst="rect">
            <a:avLst/>
          </a:prstGeom>
          <a:noFill/>
        </p:spPr>
        <p:txBody>
          <a:bodyPr wrap="square" rtlCol="0">
            <a:spAutoFit/>
          </a:bodyPr>
          <a:lstStyle/>
          <a:p>
            <a:pPr marL="285750" indent="-285750">
              <a:buClr>
                <a:srgbClr val="7030A0"/>
              </a:buClr>
              <a:buSzPct val="132000"/>
              <a:buFont typeface="Arial" panose="020B0604020202020204" pitchFamily="34" charset="0"/>
              <a:buChar char="•"/>
            </a:pPr>
            <a:r>
              <a:rPr lang="en-US" sz="2400" b="1" dirty="0">
                <a:latin typeface="Consolas" panose="020B0609020204030204" pitchFamily="49" charset="0"/>
              </a:rPr>
              <a:t>Start with  simple model </a:t>
            </a:r>
          </a:p>
          <a:p>
            <a:pPr>
              <a:buClr>
                <a:schemeClr val="accent4">
                  <a:lumMod val="75000"/>
                </a:schemeClr>
              </a:buClr>
              <a:buSzPct val="132000"/>
            </a:pP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59B9056D-17C2-402B-8DA5-AE97130DD3C4}"/>
              </a:ext>
            </a:extLst>
          </p:cNvPr>
          <p:cNvSpPr txBox="1"/>
          <p:nvPr/>
        </p:nvSpPr>
        <p:spPr>
          <a:xfrm>
            <a:off x="452842" y="1603364"/>
            <a:ext cx="7907385" cy="1107996"/>
          </a:xfrm>
          <a:prstGeom prst="rect">
            <a:avLst/>
          </a:prstGeom>
          <a:noFill/>
        </p:spPr>
        <p:txBody>
          <a:bodyPr wrap="square" rtlCol="0">
            <a:spAutoFit/>
          </a:bodyPr>
          <a:lstStyle/>
          <a:p>
            <a:pPr marL="285750" indent="-285750">
              <a:buClr>
                <a:schemeClr val="accent4">
                  <a:lumMod val="75000"/>
                </a:schemeClr>
              </a:buClr>
              <a:buSzPct val="132000"/>
              <a:buFont typeface="Arial" panose="020B0604020202020204" pitchFamily="34" charset="0"/>
              <a:buChar char="•"/>
            </a:pPr>
            <a:endParaRPr lang="en-US" b="1" dirty="0">
              <a:latin typeface="Consolas" panose="020B0609020204030204" pitchFamily="49" charset="0"/>
            </a:endParaRPr>
          </a:p>
          <a:p>
            <a:pPr marL="285750" indent="-285750">
              <a:buClr>
                <a:srgbClr val="7030A0"/>
              </a:buClr>
              <a:buSzPct val="132000"/>
              <a:buFont typeface="Arial" panose="020B0604020202020204" pitchFamily="34" charset="0"/>
              <a:buChar char="•"/>
            </a:pPr>
            <a:r>
              <a:rPr lang="en-US" sz="2400" b="1" dirty="0">
                <a:latin typeface="Consolas" panose="020B0609020204030204" pitchFamily="49" charset="0"/>
              </a:rPr>
              <a:t>Test  it against our expectations</a:t>
            </a:r>
          </a:p>
          <a:p>
            <a:r>
              <a:rPr lang="en-US" sz="2400" b="1" dirty="0">
                <a:latin typeface="Consolas" panose="020B0609020204030204" pitchFamily="49" charset="0"/>
              </a:rPr>
              <a:t>        </a:t>
            </a:r>
            <a:r>
              <a:rPr lang="en-US" sz="2400" b="1" dirty="0" err="1">
                <a:latin typeface="Consolas" panose="020B0609020204030204" pitchFamily="49" charset="0"/>
              </a:rPr>
              <a:t>eg</a:t>
            </a:r>
            <a:r>
              <a:rPr lang="en-US" sz="2400" b="1" dirty="0">
                <a:latin typeface="Consolas" panose="020B0609020204030204" pitchFamily="49" charset="0"/>
              </a:rPr>
              <a:t> . Smoke test  </a:t>
            </a:r>
            <a:endParaRPr lang="en-IN" sz="2400" b="1" dirty="0">
              <a:latin typeface="Consolas" panose="020B0609020204030204" pitchFamily="49" charset="0"/>
            </a:endParaRPr>
          </a:p>
        </p:txBody>
      </p:sp>
      <p:sp>
        <p:nvSpPr>
          <p:cNvPr id="7" name="TextBox 6">
            <a:extLst>
              <a:ext uri="{FF2B5EF4-FFF2-40B4-BE49-F238E27FC236}">
                <a16:creationId xmlns:a16="http://schemas.microsoft.com/office/drawing/2014/main" id="{F668CE8E-BE47-4B72-9666-76EB9D7310D7}"/>
              </a:ext>
            </a:extLst>
          </p:cNvPr>
          <p:cNvSpPr txBox="1"/>
          <p:nvPr/>
        </p:nvSpPr>
        <p:spPr>
          <a:xfrm>
            <a:off x="452842" y="2607069"/>
            <a:ext cx="8910314" cy="1292662"/>
          </a:xfrm>
          <a:prstGeom prst="rect">
            <a:avLst/>
          </a:prstGeom>
          <a:noFill/>
        </p:spPr>
        <p:txBody>
          <a:bodyPr wrap="square" rtlCol="0">
            <a:spAutoFit/>
          </a:bodyPr>
          <a:lstStyle/>
          <a:p>
            <a:pPr marL="285750" indent="-285750">
              <a:buClr>
                <a:schemeClr val="accent4">
                  <a:lumMod val="75000"/>
                </a:schemeClr>
              </a:buClr>
              <a:buSzPct val="132000"/>
              <a:buFont typeface="Arial" panose="020B0604020202020204" pitchFamily="34" charset="0"/>
              <a:buChar char="•"/>
            </a:pPr>
            <a:endParaRPr lang="en-US" dirty="0">
              <a:latin typeface="Consolas" panose="020B0609020204030204" pitchFamily="49" charset="0"/>
            </a:endParaRPr>
          </a:p>
          <a:p>
            <a:pPr marL="285750" indent="-285750">
              <a:buClr>
                <a:srgbClr val="7030A0"/>
              </a:buClr>
              <a:buSzPct val="132000"/>
              <a:buFont typeface="Arial" panose="020B0604020202020204" pitchFamily="34" charset="0"/>
              <a:buChar char="•"/>
            </a:pPr>
            <a:r>
              <a:rPr lang="en-US" sz="2400" b="1" dirty="0">
                <a:latin typeface="Consolas" panose="020B0609020204030204" pitchFamily="49" charset="0"/>
              </a:rPr>
              <a:t>Refine the model by adding new elements</a:t>
            </a:r>
          </a:p>
          <a:p>
            <a:pPr marL="285750" indent="-285750">
              <a:buClr>
                <a:schemeClr val="accent4">
                  <a:lumMod val="75000"/>
                </a:schemeClr>
              </a:buClr>
              <a:buSzPct val="132000"/>
              <a:buFont typeface="Arial" panose="020B0604020202020204" pitchFamily="34" charset="0"/>
              <a:buChar char="•"/>
            </a:pPr>
            <a:endParaRPr lang="en-US" b="1" dirty="0">
              <a:latin typeface="Consolas" panose="020B0609020204030204" pitchFamily="49" charset="0"/>
            </a:endParaRPr>
          </a:p>
          <a:p>
            <a:pPr>
              <a:buClr>
                <a:schemeClr val="accent4">
                  <a:lumMod val="75000"/>
                </a:schemeClr>
              </a:buClr>
              <a:buSzPct val="132000"/>
            </a:pPr>
            <a:endParaRPr lang="en-US" b="1" dirty="0">
              <a:latin typeface="Consolas" panose="020B0609020204030204" pitchFamily="49" charset="0"/>
            </a:endParaRPr>
          </a:p>
        </p:txBody>
      </p:sp>
      <p:sp>
        <p:nvSpPr>
          <p:cNvPr id="8" name="TextBox 7">
            <a:extLst>
              <a:ext uri="{FF2B5EF4-FFF2-40B4-BE49-F238E27FC236}">
                <a16:creationId xmlns:a16="http://schemas.microsoft.com/office/drawing/2014/main" id="{A110C725-2CB3-4751-800B-26BEB30756D1}"/>
              </a:ext>
            </a:extLst>
          </p:cNvPr>
          <p:cNvSpPr txBox="1"/>
          <p:nvPr/>
        </p:nvSpPr>
        <p:spPr>
          <a:xfrm>
            <a:off x="501237" y="3341288"/>
            <a:ext cx="6897190" cy="892552"/>
          </a:xfrm>
          <a:prstGeom prst="rect">
            <a:avLst/>
          </a:prstGeom>
          <a:noFill/>
        </p:spPr>
        <p:txBody>
          <a:bodyPr wrap="square" rtlCol="0">
            <a:spAutoFit/>
          </a:bodyPr>
          <a:lstStyle/>
          <a:p>
            <a:pPr marL="285750" indent="-285750">
              <a:buClr>
                <a:schemeClr val="accent4">
                  <a:lumMod val="75000"/>
                </a:schemeClr>
              </a:buClr>
              <a:buSzPct val="132000"/>
              <a:buFont typeface="Arial" panose="020B0604020202020204" pitchFamily="34" charset="0"/>
              <a:buChar char="•"/>
            </a:pPr>
            <a:endParaRPr lang="en-US" sz="2800" dirty="0">
              <a:latin typeface="Consolas" panose="020B0609020204030204" pitchFamily="49" charset="0"/>
            </a:endParaRPr>
          </a:p>
          <a:p>
            <a:pPr marL="285750" indent="-285750">
              <a:buClr>
                <a:srgbClr val="7030A0"/>
              </a:buClr>
              <a:buSzPct val="132000"/>
              <a:buFont typeface="Arial" panose="020B0604020202020204" pitchFamily="34" charset="0"/>
              <a:buChar char="•"/>
            </a:pPr>
            <a:r>
              <a:rPr lang="en-US" sz="2400" b="1" dirty="0">
                <a:latin typeface="Consolas" panose="020B0609020204030204" pitchFamily="49" charset="0"/>
              </a:rPr>
              <a:t>Test the model again </a:t>
            </a:r>
            <a:endParaRPr lang="en-IN" sz="2400" b="1" dirty="0">
              <a:latin typeface="Consolas" panose="020B0609020204030204" pitchFamily="49" charset="0"/>
            </a:endParaRPr>
          </a:p>
        </p:txBody>
      </p:sp>
      <p:cxnSp>
        <p:nvCxnSpPr>
          <p:cNvPr id="10" name="Connector: Curved 9">
            <a:extLst>
              <a:ext uri="{FF2B5EF4-FFF2-40B4-BE49-F238E27FC236}">
                <a16:creationId xmlns:a16="http://schemas.microsoft.com/office/drawing/2014/main" id="{9D868AF5-82EA-4174-B3C3-9587D56BBED9}"/>
              </a:ext>
            </a:extLst>
          </p:cNvPr>
          <p:cNvCxnSpPr>
            <a:cxnSpLocks/>
            <a:stCxn id="6" idx="1"/>
            <a:endCxn id="8" idx="1"/>
          </p:cNvCxnSpPr>
          <p:nvPr/>
        </p:nvCxnSpPr>
        <p:spPr>
          <a:xfrm rot="10800000" flipH="1" flipV="1">
            <a:off x="452841" y="2157362"/>
            <a:ext cx="48395" cy="1630202"/>
          </a:xfrm>
          <a:prstGeom prst="curvedConnector3">
            <a:avLst>
              <a:gd name="adj1" fmla="val -472363"/>
            </a:avLst>
          </a:prstGeom>
          <a:ln w="381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F8B039D6-6221-4384-A217-FE3FE6B81FA7}"/>
              </a:ext>
            </a:extLst>
          </p:cNvPr>
          <p:cNvPicPr>
            <a:picLocks noChangeAspect="1"/>
          </p:cNvPicPr>
          <p:nvPr/>
        </p:nvPicPr>
        <p:blipFill>
          <a:blip r:embed="rId2"/>
          <a:stretch>
            <a:fillRect/>
          </a:stretch>
        </p:blipFill>
        <p:spPr>
          <a:xfrm>
            <a:off x="7781610" y="776229"/>
            <a:ext cx="4218802" cy="5763908"/>
          </a:xfrm>
          <a:prstGeom prst="rect">
            <a:avLst/>
          </a:prstGeom>
        </p:spPr>
      </p:pic>
    </p:spTree>
    <p:extLst>
      <p:ext uri="{BB962C8B-B14F-4D97-AF65-F5344CB8AC3E}">
        <p14:creationId xmlns:p14="http://schemas.microsoft.com/office/powerpoint/2010/main" val="23873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D93E6-5F24-4A54-845B-5C8003A1B5AD}"/>
              </a:ext>
            </a:extLst>
          </p:cNvPr>
          <p:cNvSpPr txBox="1"/>
          <p:nvPr/>
        </p:nvSpPr>
        <p:spPr>
          <a:xfrm>
            <a:off x="757645" y="207733"/>
            <a:ext cx="9231085" cy="584775"/>
          </a:xfrm>
          <a:prstGeom prst="rect">
            <a:avLst/>
          </a:prstGeom>
          <a:noFill/>
        </p:spPr>
        <p:txBody>
          <a:bodyPr wrap="square" rtlCol="0">
            <a:spAutoFit/>
          </a:bodyPr>
          <a:lstStyle/>
          <a:p>
            <a:r>
              <a:rPr lang="en-US" sz="3200" b="1" dirty="0">
                <a:solidFill>
                  <a:schemeClr val="accent4">
                    <a:lumMod val="75000"/>
                  </a:schemeClr>
                </a:solidFill>
                <a:latin typeface="Consolas" panose="020B0609020204030204" pitchFamily="49" charset="0"/>
              </a:rPr>
              <a:t>Modelling A Simple Virus</a:t>
            </a:r>
            <a:endParaRPr lang="en-IN" sz="3200" b="1" dirty="0">
              <a:solidFill>
                <a:schemeClr val="accent4">
                  <a:lumMod val="75000"/>
                </a:schemeClr>
              </a:solidFill>
              <a:latin typeface="Consolas" panose="020B0609020204030204" pitchFamily="49" charset="0"/>
            </a:endParaRPr>
          </a:p>
        </p:txBody>
      </p:sp>
      <p:sp>
        <p:nvSpPr>
          <p:cNvPr id="3" name="TextBox 2">
            <a:extLst>
              <a:ext uri="{FF2B5EF4-FFF2-40B4-BE49-F238E27FC236}">
                <a16:creationId xmlns:a16="http://schemas.microsoft.com/office/drawing/2014/main" id="{50103CF9-F4C7-4FAD-9D07-E32155D64606}"/>
              </a:ext>
            </a:extLst>
          </p:cNvPr>
          <p:cNvSpPr txBox="1"/>
          <p:nvPr/>
        </p:nvSpPr>
        <p:spPr>
          <a:xfrm>
            <a:off x="696685" y="515154"/>
            <a:ext cx="9945188" cy="369332"/>
          </a:xfrm>
          <a:prstGeom prst="rect">
            <a:avLst/>
          </a:prstGeom>
          <a:noFill/>
        </p:spPr>
        <p:txBody>
          <a:bodyPr wrap="square" rtlCol="0">
            <a:spAutoFit/>
          </a:bodyPr>
          <a:lstStyle/>
          <a:p>
            <a:r>
              <a:rPr lang="en-US" b="1" dirty="0">
                <a:solidFill>
                  <a:schemeClr val="accent4">
                    <a:lumMod val="75000"/>
                  </a:schemeClr>
                </a:solidFill>
                <a:latin typeface="Consolas" panose="020B0609020204030204" pitchFamily="49" charset="0"/>
              </a:rPr>
              <a:t>_______________________________________________________________</a:t>
            </a:r>
            <a:endParaRPr lang="en-IN" b="1" dirty="0">
              <a:solidFill>
                <a:schemeClr val="accent4">
                  <a:lumMod val="75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48E762CB-9124-4553-A272-BC9111F2BCC9}"/>
              </a:ext>
            </a:extLst>
          </p:cNvPr>
          <p:cNvSpPr/>
          <p:nvPr/>
        </p:nvSpPr>
        <p:spPr>
          <a:xfrm>
            <a:off x="0" y="6522720"/>
            <a:ext cx="12192000" cy="33528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E26E1D5-075B-418C-BA31-BA8BAA23FF83}"/>
              </a:ext>
            </a:extLst>
          </p:cNvPr>
          <p:cNvPicPr>
            <a:picLocks noChangeAspect="1"/>
          </p:cNvPicPr>
          <p:nvPr/>
        </p:nvPicPr>
        <p:blipFill>
          <a:blip r:embed="rId2"/>
          <a:stretch>
            <a:fillRect/>
          </a:stretch>
        </p:blipFill>
        <p:spPr>
          <a:xfrm>
            <a:off x="696685" y="881562"/>
            <a:ext cx="5226139" cy="5641157"/>
          </a:xfrm>
          <a:prstGeom prst="rect">
            <a:avLst/>
          </a:prstGeom>
        </p:spPr>
      </p:pic>
      <p:pic>
        <p:nvPicPr>
          <p:cNvPr id="8" name="Picture 7">
            <a:extLst>
              <a:ext uri="{FF2B5EF4-FFF2-40B4-BE49-F238E27FC236}">
                <a16:creationId xmlns:a16="http://schemas.microsoft.com/office/drawing/2014/main" id="{9312D8A2-307E-4B04-9434-54C7F67F6471}"/>
              </a:ext>
            </a:extLst>
          </p:cNvPr>
          <p:cNvPicPr>
            <a:picLocks noChangeAspect="1"/>
          </p:cNvPicPr>
          <p:nvPr/>
        </p:nvPicPr>
        <p:blipFill>
          <a:blip r:embed="rId3"/>
          <a:stretch>
            <a:fillRect/>
          </a:stretch>
        </p:blipFill>
        <p:spPr>
          <a:xfrm>
            <a:off x="5251268" y="1488424"/>
            <a:ext cx="6844937" cy="1940576"/>
          </a:xfrm>
          <a:prstGeom prst="rect">
            <a:avLst/>
          </a:prstGeom>
        </p:spPr>
      </p:pic>
      <p:sp>
        <p:nvSpPr>
          <p:cNvPr id="9" name="TextBox 8">
            <a:extLst>
              <a:ext uri="{FF2B5EF4-FFF2-40B4-BE49-F238E27FC236}">
                <a16:creationId xmlns:a16="http://schemas.microsoft.com/office/drawing/2014/main" id="{6A5E9A00-D551-42A1-A2E8-7032C8F84150}"/>
              </a:ext>
            </a:extLst>
          </p:cNvPr>
          <p:cNvSpPr txBox="1"/>
          <p:nvPr/>
        </p:nvSpPr>
        <p:spPr>
          <a:xfrm>
            <a:off x="6096000" y="4705662"/>
            <a:ext cx="4824548" cy="400110"/>
          </a:xfrm>
          <a:prstGeom prst="rect">
            <a:avLst/>
          </a:prstGeom>
          <a:noFill/>
          <a:ln w="57150">
            <a:solidFill>
              <a:schemeClr val="accent4">
                <a:lumMod val="75000"/>
              </a:schemeClr>
            </a:solidFill>
            <a:prstDash val="solid"/>
          </a:ln>
        </p:spPr>
        <p:txBody>
          <a:bodyPr wrap="square" rtlCol="0">
            <a:spAutoFit/>
          </a:bodyPr>
          <a:lstStyle/>
          <a:p>
            <a:r>
              <a:rPr lang="en-US" sz="2000" b="1" dirty="0">
                <a:solidFill>
                  <a:srgbClr val="FF0000"/>
                </a:solidFill>
                <a:latin typeface="Consolas" panose="020B0609020204030204" pitchFamily="49" charset="0"/>
              </a:rPr>
              <a:t>What’s simple about this Virus </a:t>
            </a:r>
            <a:r>
              <a:rPr lang="en-US" sz="2000" b="1" dirty="0">
                <a:solidFill>
                  <a:srgbClr val="FF0000"/>
                </a:solidFill>
              </a:rPr>
              <a:t>?</a:t>
            </a:r>
            <a:endParaRPr lang="en-IN" sz="2000" b="1" dirty="0">
              <a:solidFill>
                <a:srgbClr val="FF0000"/>
              </a:solidFill>
            </a:endParaRPr>
          </a:p>
        </p:txBody>
      </p:sp>
      <p:pic>
        <p:nvPicPr>
          <p:cNvPr id="11" name="Picture 10">
            <a:extLst>
              <a:ext uri="{FF2B5EF4-FFF2-40B4-BE49-F238E27FC236}">
                <a16:creationId xmlns:a16="http://schemas.microsoft.com/office/drawing/2014/main" id="{E5752309-6CBC-461C-8533-65B1BC3D6463}"/>
              </a:ext>
            </a:extLst>
          </p:cNvPr>
          <p:cNvPicPr>
            <a:picLocks noChangeAspect="1"/>
          </p:cNvPicPr>
          <p:nvPr/>
        </p:nvPicPr>
        <p:blipFill>
          <a:blip r:embed="rId4"/>
          <a:stretch>
            <a:fillRect/>
          </a:stretch>
        </p:blipFill>
        <p:spPr>
          <a:xfrm>
            <a:off x="9379131" y="-1"/>
            <a:ext cx="2812869" cy="1976221"/>
          </a:xfrm>
          <a:prstGeom prst="rect">
            <a:avLst/>
          </a:prstGeom>
        </p:spPr>
      </p:pic>
      <p:sp>
        <p:nvSpPr>
          <p:cNvPr id="18" name="TextBox 17">
            <a:extLst>
              <a:ext uri="{FF2B5EF4-FFF2-40B4-BE49-F238E27FC236}">
                <a16:creationId xmlns:a16="http://schemas.microsoft.com/office/drawing/2014/main" id="{877227A5-F75A-4BA5-BD57-5ACE6617A3CA}"/>
              </a:ext>
            </a:extLst>
          </p:cNvPr>
          <p:cNvSpPr txBox="1"/>
          <p:nvPr/>
        </p:nvSpPr>
        <p:spPr>
          <a:xfrm>
            <a:off x="6216926" y="2301434"/>
            <a:ext cx="5068887" cy="257382"/>
          </a:xfrm>
          <a:prstGeom prst="rect">
            <a:avLst/>
          </a:prstGeom>
          <a:noFill/>
          <a:ln w="38100">
            <a:solidFill>
              <a:schemeClr val="accent4">
                <a:lumMod val="75000"/>
              </a:schemeClr>
            </a:solidFill>
          </a:ln>
        </p:spPr>
        <p:txBody>
          <a:bodyPr wrap="square" rtlCol="0">
            <a:spAutoFit/>
          </a:bodyPr>
          <a:lstStyle/>
          <a:p>
            <a:endParaRPr lang="en-IN" dirty="0"/>
          </a:p>
        </p:txBody>
      </p:sp>
      <p:sp>
        <p:nvSpPr>
          <p:cNvPr id="19" name="TextBox 18">
            <a:extLst>
              <a:ext uri="{FF2B5EF4-FFF2-40B4-BE49-F238E27FC236}">
                <a16:creationId xmlns:a16="http://schemas.microsoft.com/office/drawing/2014/main" id="{B408478C-1EBB-47E5-9AD1-B2FEAA2BBA90}"/>
              </a:ext>
            </a:extLst>
          </p:cNvPr>
          <p:cNvSpPr txBox="1"/>
          <p:nvPr/>
        </p:nvSpPr>
        <p:spPr>
          <a:xfrm>
            <a:off x="6216926" y="2558816"/>
            <a:ext cx="5362989" cy="257382"/>
          </a:xfrm>
          <a:prstGeom prst="rect">
            <a:avLst/>
          </a:prstGeom>
          <a:noFill/>
          <a:ln w="38100">
            <a:solidFill>
              <a:schemeClr val="accent4">
                <a:lumMod val="75000"/>
              </a:schemeClr>
            </a:solidFill>
          </a:ln>
        </p:spPr>
        <p:txBody>
          <a:bodyPr wrap="square" rtlCol="0">
            <a:spAutoFit/>
          </a:bodyPr>
          <a:lstStyle/>
          <a:p>
            <a:endParaRPr lang="en-IN" dirty="0"/>
          </a:p>
        </p:txBody>
      </p:sp>
      <p:sp>
        <p:nvSpPr>
          <p:cNvPr id="20" name="TextBox 19">
            <a:extLst>
              <a:ext uri="{FF2B5EF4-FFF2-40B4-BE49-F238E27FC236}">
                <a16:creationId xmlns:a16="http://schemas.microsoft.com/office/drawing/2014/main" id="{E6FEBF4E-9088-49F3-8050-ABDAA7505AB5}"/>
              </a:ext>
            </a:extLst>
          </p:cNvPr>
          <p:cNvSpPr txBox="1"/>
          <p:nvPr/>
        </p:nvSpPr>
        <p:spPr>
          <a:xfrm>
            <a:off x="628260" y="1080433"/>
            <a:ext cx="3647650" cy="251978"/>
          </a:xfrm>
          <a:prstGeom prst="rect">
            <a:avLst/>
          </a:prstGeom>
          <a:noFill/>
          <a:ln w="38100">
            <a:solidFill>
              <a:schemeClr val="accent4">
                <a:lumMod val="75000"/>
              </a:schemeClr>
            </a:solidFill>
          </a:ln>
        </p:spPr>
        <p:txBody>
          <a:bodyPr wrap="square" rtlCol="0">
            <a:spAutoFit/>
          </a:bodyPr>
          <a:lstStyle/>
          <a:p>
            <a:endParaRPr lang="en-IN" dirty="0"/>
          </a:p>
        </p:txBody>
      </p:sp>
      <p:sp>
        <p:nvSpPr>
          <p:cNvPr id="21" name="TextBox 20">
            <a:extLst>
              <a:ext uri="{FF2B5EF4-FFF2-40B4-BE49-F238E27FC236}">
                <a16:creationId xmlns:a16="http://schemas.microsoft.com/office/drawing/2014/main" id="{7CFD212C-0C0A-4AEA-904C-B864FA62DE65}"/>
              </a:ext>
            </a:extLst>
          </p:cNvPr>
          <p:cNvSpPr txBox="1"/>
          <p:nvPr/>
        </p:nvSpPr>
        <p:spPr>
          <a:xfrm>
            <a:off x="1806035" y="5428173"/>
            <a:ext cx="2469876" cy="251978"/>
          </a:xfrm>
          <a:prstGeom prst="rect">
            <a:avLst/>
          </a:prstGeom>
          <a:noFill/>
          <a:ln w="38100">
            <a:solidFill>
              <a:schemeClr val="accent4">
                <a:lumMod val="75000"/>
              </a:schemeClr>
            </a:solidFill>
          </a:ln>
        </p:spPr>
        <p:txBody>
          <a:bodyPr wrap="square" rtlCol="0">
            <a:spAutoFit/>
          </a:bodyPr>
          <a:lstStyle/>
          <a:p>
            <a:endParaRPr lang="en-IN" dirty="0"/>
          </a:p>
        </p:txBody>
      </p:sp>
    </p:spTree>
    <p:extLst>
      <p:ext uri="{BB962C8B-B14F-4D97-AF65-F5344CB8AC3E}">
        <p14:creationId xmlns:p14="http://schemas.microsoft.com/office/powerpoint/2010/main" val="91014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9364F-A0B1-4CB7-BAD1-5A8ECB33B710}"/>
              </a:ext>
            </a:extLst>
          </p:cNvPr>
          <p:cNvSpPr txBox="1"/>
          <p:nvPr/>
        </p:nvSpPr>
        <p:spPr>
          <a:xfrm>
            <a:off x="0" y="184817"/>
            <a:ext cx="9231085" cy="584775"/>
          </a:xfrm>
          <a:prstGeom prst="rect">
            <a:avLst/>
          </a:prstGeom>
          <a:noFill/>
        </p:spPr>
        <p:txBody>
          <a:bodyPr wrap="square" rtlCol="0">
            <a:spAutoFit/>
          </a:bodyPr>
          <a:lstStyle/>
          <a:p>
            <a:r>
              <a:rPr lang="en-US" sz="2800" b="1" dirty="0">
                <a:solidFill>
                  <a:srgbClr val="FF0000"/>
                </a:solidFill>
                <a:latin typeface="Consolas" panose="020B0609020204030204" pitchFamily="49" charset="0"/>
              </a:rPr>
              <a:t>    </a:t>
            </a:r>
            <a:r>
              <a:rPr lang="en-US" sz="3200" b="1" dirty="0">
                <a:solidFill>
                  <a:srgbClr val="FF0000"/>
                </a:solidFill>
                <a:latin typeface="Consolas" panose="020B0609020204030204" pitchFamily="49" charset="0"/>
              </a:rPr>
              <a:t>Modelling A Simple Patient</a:t>
            </a:r>
            <a:endParaRPr lang="en-IN" sz="3200" b="1" dirty="0">
              <a:solidFill>
                <a:srgbClr val="FF0000"/>
              </a:solidFill>
              <a:latin typeface="Consolas" panose="020B0609020204030204" pitchFamily="49" charset="0"/>
            </a:endParaRPr>
          </a:p>
        </p:txBody>
      </p:sp>
      <p:sp>
        <p:nvSpPr>
          <p:cNvPr id="3" name="TextBox 2">
            <a:extLst>
              <a:ext uri="{FF2B5EF4-FFF2-40B4-BE49-F238E27FC236}">
                <a16:creationId xmlns:a16="http://schemas.microsoft.com/office/drawing/2014/main" id="{25FD167C-DC2A-4AF6-B5BE-A3733C1ACB13}"/>
              </a:ext>
            </a:extLst>
          </p:cNvPr>
          <p:cNvSpPr txBox="1"/>
          <p:nvPr/>
        </p:nvSpPr>
        <p:spPr>
          <a:xfrm>
            <a:off x="0" y="484911"/>
            <a:ext cx="9945188" cy="369332"/>
          </a:xfrm>
          <a:prstGeom prst="rect">
            <a:avLst/>
          </a:prstGeom>
          <a:noFill/>
        </p:spPr>
        <p:txBody>
          <a:bodyPr wrap="square" rtlCol="0">
            <a:spAutoFit/>
          </a:bodyPr>
          <a:lstStyle/>
          <a:p>
            <a:r>
              <a:rPr lang="en-US" dirty="0">
                <a:solidFill>
                  <a:srgbClr val="FF0000"/>
                </a:solidFill>
              </a:rPr>
              <a:t>               </a:t>
            </a:r>
            <a:r>
              <a:rPr lang="en-US" b="1" dirty="0">
                <a:solidFill>
                  <a:srgbClr val="FF0000"/>
                </a:solidFill>
                <a:latin typeface="Consolas" panose="020B0609020204030204" pitchFamily="49" charset="0"/>
              </a:rPr>
              <a:t>___________________________________________________</a:t>
            </a:r>
            <a:r>
              <a:rPr lang="en-US" b="1" dirty="0">
                <a:solidFill>
                  <a:schemeClr val="accent4">
                    <a:lumMod val="75000"/>
                  </a:schemeClr>
                </a:solidFill>
                <a:latin typeface="Consolas" panose="020B0609020204030204" pitchFamily="49" charset="0"/>
              </a:rPr>
              <a:t>_____</a:t>
            </a:r>
            <a:endParaRPr lang="en-IN" b="1" dirty="0">
              <a:solidFill>
                <a:schemeClr val="accent4">
                  <a:lumMod val="75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9F609397-E884-4993-9A3F-DE9A6271CCE4}"/>
              </a:ext>
            </a:extLst>
          </p:cNvPr>
          <p:cNvSpPr/>
          <p:nvPr/>
        </p:nvSpPr>
        <p:spPr>
          <a:xfrm>
            <a:off x="0" y="6522720"/>
            <a:ext cx="12192000" cy="335280"/>
          </a:xfrm>
          <a:prstGeom prst="rect">
            <a:avLst/>
          </a:prstGeom>
          <a:solidFill>
            <a:srgbClr val="FF0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83F07BF-4971-4814-9A45-36BEE13B4A8E}"/>
              </a:ext>
            </a:extLst>
          </p:cNvPr>
          <p:cNvPicPr>
            <a:picLocks noChangeAspect="1"/>
          </p:cNvPicPr>
          <p:nvPr/>
        </p:nvPicPr>
        <p:blipFill>
          <a:blip r:embed="rId2"/>
          <a:stretch>
            <a:fillRect/>
          </a:stretch>
        </p:blipFill>
        <p:spPr>
          <a:xfrm>
            <a:off x="716454" y="1573539"/>
            <a:ext cx="4953691" cy="3419952"/>
          </a:xfrm>
          <a:prstGeom prst="rect">
            <a:avLst/>
          </a:prstGeom>
        </p:spPr>
      </p:pic>
      <p:pic>
        <p:nvPicPr>
          <p:cNvPr id="7" name="Picture 6">
            <a:extLst>
              <a:ext uri="{FF2B5EF4-FFF2-40B4-BE49-F238E27FC236}">
                <a16:creationId xmlns:a16="http://schemas.microsoft.com/office/drawing/2014/main" id="{ED4C0401-26D4-4E2D-ADA4-EEE63642F113}"/>
              </a:ext>
            </a:extLst>
          </p:cNvPr>
          <p:cNvPicPr>
            <a:picLocks noChangeAspect="1"/>
          </p:cNvPicPr>
          <p:nvPr/>
        </p:nvPicPr>
        <p:blipFill>
          <a:blip r:embed="rId3"/>
          <a:stretch>
            <a:fillRect/>
          </a:stretch>
        </p:blipFill>
        <p:spPr>
          <a:xfrm>
            <a:off x="6232928" y="2173444"/>
            <a:ext cx="4683142" cy="4254567"/>
          </a:xfrm>
          <a:prstGeom prst="rect">
            <a:avLst/>
          </a:prstGeom>
        </p:spPr>
      </p:pic>
      <p:sp>
        <p:nvSpPr>
          <p:cNvPr id="8" name="TextBox 7">
            <a:extLst>
              <a:ext uri="{FF2B5EF4-FFF2-40B4-BE49-F238E27FC236}">
                <a16:creationId xmlns:a16="http://schemas.microsoft.com/office/drawing/2014/main" id="{45789981-CB42-476C-92A0-47E92461D404}"/>
              </a:ext>
            </a:extLst>
          </p:cNvPr>
          <p:cNvSpPr txBox="1"/>
          <p:nvPr/>
        </p:nvSpPr>
        <p:spPr>
          <a:xfrm>
            <a:off x="1636217" y="2147653"/>
            <a:ext cx="2378435" cy="228849"/>
          </a:xfrm>
          <a:prstGeom prst="rect">
            <a:avLst/>
          </a:prstGeom>
          <a:noFill/>
          <a:ln w="38100">
            <a:solidFill>
              <a:srgbClr val="C00000"/>
            </a:solidFill>
          </a:ln>
        </p:spPr>
        <p:txBody>
          <a:bodyPr wrap="square" rtlCol="0">
            <a:spAutoFit/>
          </a:bodyPr>
          <a:lstStyle/>
          <a:p>
            <a:endParaRPr lang="en-IN" dirty="0"/>
          </a:p>
        </p:txBody>
      </p:sp>
      <p:sp>
        <p:nvSpPr>
          <p:cNvPr id="9" name="TextBox 8">
            <a:extLst>
              <a:ext uri="{FF2B5EF4-FFF2-40B4-BE49-F238E27FC236}">
                <a16:creationId xmlns:a16="http://schemas.microsoft.com/office/drawing/2014/main" id="{D455849F-2292-40C3-9AA1-00F776CDDE53}"/>
              </a:ext>
            </a:extLst>
          </p:cNvPr>
          <p:cNvSpPr txBox="1"/>
          <p:nvPr/>
        </p:nvSpPr>
        <p:spPr>
          <a:xfrm>
            <a:off x="2437406" y="4604388"/>
            <a:ext cx="2021383" cy="228849"/>
          </a:xfrm>
          <a:prstGeom prst="rect">
            <a:avLst/>
          </a:prstGeom>
          <a:noFill/>
          <a:ln w="38100">
            <a:solidFill>
              <a:srgbClr val="C00000"/>
            </a:solidFill>
          </a:ln>
        </p:spPr>
        <p:txBody>
          <a:bodyPr wrap="square" rtlCol="0">
            <a:spAutoFit/>
          </a:bodyPr>
          <a:lstStyle/>
          <a:p>
            <a:endParaRPr lang="en-IN" dirty="0"/>
          </a:p>
        </p:txBody>
      </p:sp>
      <p:sp>
        <p:nvSpPr>
          <p:cNvPr id="10" name="TextBox 9">
            <a:extLst>
              <a:ext uri="{FF2B5EF4-FFF2-40B4-BE49-F238E27FC236}">
                <a16:creationId xmlns:a16="http://schemas.microsoft.com/office/drawing/2014/main" id="{3A299FE2-8446-4671-A5F9-F0481A935C8A}"/>
              </a:ext>
            </a:extLst>
          </p:cNvPr>
          <p:cNvSpPr txBox="1"/>
          <p:nvPr/>
        </p:nvSpPr>
        <p:spPr>
          <a:xfrm>
            <a:off x="7358493" y="3174658"/>
            <a:ext cx="2240424" cy="217714"/>
          </a:xfrm>
          <a:prstGeom prst="rect">
            <a:avLst/>
          </a:prstGeom>
          <a:noFill/>
          <a:ln w="38100">
            <a:solidFill>
              <a:srgbClr val="C00000"/>
            </a:solidFill>
          </a:ln>
        </p:spPr>
        <p:txBody>
          <a:bodyPr wrap="square" rtlCol="0">
            <a:spAutoFit/>
          </a:bodyPr>
          <a:lstStyle/>
          <a:p>
            <a:endParaRPr lang="en-IN" dirty="0"/>
          </a:p>
        </p:txBody>
      </p:sp>
      <p:sp>
        <p:nvSpPr>
          <p:cNvPr id="11" name="TextBox 10">
            <a:extLst>
              <a:ext uri="{FF2B5EF4-FFF2-40B4-BE49-F238E27FC236}">
                <a16:creationId xmlns:a16="http://schemas.microsoft.com/office/drawing/2014/main" id="{9D205DAC-7FB2-4A99-8172-8108F7A77323}"/>
              </a:ext>
            </a:extLst>
          </p:cNvPr>
          <p:cNvSpPr txBox="1"/>
          <p:nvPr/>
        </p:nvSpPr>
        <p:spPr>
          <a:xfrm>
            <a:off x="6498588" y="2605422"/>
            <a:ext cx="3699073" cy="289845"/>
          </a:xfrm>
          <a:prstGeom prst="rect">
            <a:avLst/>
          </a:prstGeom>
          <a:noFill/>
          <a:ln w="38100">
            <a:solidFill>
              <a:srgbClr val="C00000"/>
            </a:solidFill>
          </a:ln>
        </p:spPr>
        <p:txBody>
          <a:bodyPr wrap="square" rtlCol="0">
            <a:spAutoFit/>
          </a:bodyPr>
          <a:lstStyle/>
          <a:p>
            <a:endParaRPr lang="en-IN" dirty="0"/>
          </a:p>
        </p:txBody>
      </p:sp>
      <p:sp>
        <p:nvSpPr>
          <p:cNvPr id="12" name="TextBox 11">
            <a:extLst>
              <a:ext uri="{FF2B5EF4-FFF2-40B4-BE49-F238E27FC236}">
                <a16:creationId xmlns:a16="http://schemas.microsoft.com/office/drawing/2014/main" id="{B53D35C6-C93B-48BE-9497-8376847B5AB8}"/>
              </a:ext>
            </a:extLst>
          </p:cNvPr>
          <p:cNvSpPr txBox="1"/>
          <p:nvPr/>
        </p:nvSpPr>
        <p:spPr>
          <a:xfrm>
            <a:off x="6628756" y="4475424"/>
            <a:ext cx="3219107" cy="289845"/>
          </a:xfrm>
          <a:prstGeom prst="rect">
            <a:avLst/>
          </a:prstGeom>
          <a:noFill/>
          <a:ln w="38100">
            <a:solidFill>
              <a:srgbClr val="C00000"/>
            </a:solidFill>
          </a:ln>
        </p:spPr>
        <p:txBody>
          <a:bodyPr wrap="square" rtlCol="0">
            <a:spAutoFit/>
          </a:bodyPr>
          <a:lstStyle/>
          <a:p>
            <a:endParaRPr lang="en-IN" dirty="0"/>
          </a:p>
        </p:txBody>
      </p:sp>
      <p:sp>
        <p:nvSpPr>
          <p:cNvPr id="13" name="TextBox 12">
            <a:extLst>
              <a:ext uri="{FF2B5EF4-FFF2-40B4-BE49-F238E27FC236}">
                <a16:creationId xmlns:a16="http://schemas.microsoft.com/office/drawing/2014/main" id="{7A2B89E9-4610-404E-BED9-98724E02F0CD}"/>
              </a:ext>
            </a:extLst>
          </p:cNvPr>
          <p:cNvSpPr txBox="1"/>
          <p:nvPr/>
        </p:nvSpPr>
        <p:spPr>
          <a:xfrm>
            <a:off x="7207003" y="6121083"/>
            <a:ext cx="1367496" cy="289845"/>
          </a:xfrm>
          <a:prstGeom prst="rect">
            <a:avLst/>
          </a:prstGeom>
          <a:noFill/>
          <a:ln w="38100">
            <a:solidFill>
              <a:srgbClr val="C00000"/>
            </a:solidFill>
          </a:ln>
        </p:spPr>
        <p:txBody>
          <a:bodyPr wrap="square" rtlCol="0">
            <a:spAutoFit/>
          </a:bodyPr>
          <a:lstStyle/>
          <a:p>
            <a:endParaRPr lang="en-IN" dirty="0"/>
          </a:p>
        </p:txBody>
      </p:sp>
      <p:pic>
        <p:nvPicPr>
          <p:cNvPr id="15" name="Picture 14">
            <a:extLst>
              <a:ext uri="{FF2B5EF4-FFF2-40B4-BE49-F238E27FC236}">
                <a16:creationId xmlns:a16="http://schemas.microsoft.com/office/drawing/2014/main" id="{6D266ADC-4DCC-443E-A52E-53AF4A0AF643}"/>
              </a:ext>
            </a:extLst>
          </p:cNvPr>
          <p:cNvPicPr>
            <a:picLocks noChangeAspect="1"/>
          </p:cNvPicPr>
          <p:nvPr/>
        </p:nvPicPr>
        <p:blipFill>
          <a:blip r:embed="rId4"/>
          <a:stretch>
            <a:fillRect/>
          </a:stretch>
        </p:blipFill>
        <p:spPr>
          <a:xfrm>
            <a:off x="8133806" y="-4332"/>
            <a:ext cx="4058193" cy="2380834"/>
          </a:xfrm>
          <a:prstGeom prst="rect">
            <a:avLst/>
          </a:prstGeom>
        </p:spPr>
      </p:pic>
    </p:spTree>
    <p:extLst>
      <p:ext uri="{BB962C8B-B14F-4D97-AF65-F5344CB8AC3E}">
        <p14:creationId xmlns:p14="http://schemas.microsoft.com/office/powerpoint/2010/main" val="299127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43A2BE-4C40-4AD8-9D15-BC3872279DF7}"/>
              </a:ext>
            </a:extLst>
          </p:cNvPr>
          <p:cNvPicPr>
            <a:picLocks noChangeAspect="1"/>
          </p:cNvPicPr>
          <p:nvPr/>
        </p:nvPicPr>
        <p:blipFill>
          <a:blip r:embed="rId2"/>
          <a:stretch>
            <a:fillRect/>
          </a:stretch>
        </p:blipFill>
        <p:spPr>
          <a:xfrm>
            <a:off x="984068" y="383161"/>
            <a:ext cx="10223863" cy="5721739"/>
          </a:xfrm>
          <a:prstGeom prst="rect">
            <a:avLst/>
          </a:prstGeom>
        </p:spPr>
      </p:pic>
      <p:sp>
        <p:nvSpPr>
          <p:cNvPr id="4" name="Rectangle 3">
            <a:extLst>
              <a:ext uri="{FF2B5EF4-FFF2-40B4-BE49-F238E27FC236}">
                <a16:creationId xmlns:a16="http://schemas.microsoft.com/office/drawing/2014/main" id="{2C697FA1-F4F2-4991-955C-80B8E5DF5910}"/>
              </a:ext>
            </a:extLst>
          </p:cNvPr>
          <p:cNvSpPr/>
          <p:nvPr/>
        </p:nvSpPr>
        <p:spPr>
          <a:xfrm>
            <a:off x="0" y="6557554"/>
            <a:ext cx="12192000" cy="30044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393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1406CF-D3D1-457A-B0D4-459E01F39815}"/>
              </a:ext>
            </a:extLst>
          </p:cNvPr>
          <p:cNvPicPr>
            <a:picLocks noChangeAspect="1"/>
          </p:cNvPicPr>
          <p:nvPr/>
        </p:nvPicPr>
        <p:blipFill>
          <a:blip r:embed="rId2"/>
          <a:stretch>
            <a:fillRect/>
          </a:stretch>
        </p:blipFill>
        <p:spPr>
          <a:xfrm>
            <a:off x="9677049" y="0"/>
            <a:ext cx="2514951" cy="1190791"/>
          </a:xfrm>
          <a:prstGeom prst="rect">
            <a:avLst/>
          </a:prstGeom>
        </p:spPr>
      </p:pic>
      <p:sp>
        <p:nvSpPr>
          <p:cNvPr id="3" name="TextBox 2">
            <a:extLst>
              <a:ext uri="{FF2B5EF4-FFF2-40B4-BE49-F238E27FC236}">
                <a16:creationId xmlns:a16="http://schemas.microsoft.com/office/drawing/2014/main" id="{3CEC9AE8-AD6D-43E3-B7B3-021D0FA65D6A}"/>
              </a:ext>
            </a:extLst>
          </p:cNvPr>
          <p:cNvSpPr txBox="1"/>
          <p:nvPr/>
        </p:nvSpPr>
        <p:spPr>
          <a:xfrm>
            <a:off x="478972" y="191589"/>
            <a:ext cx="8604068" cy="523220"/>
          </a:xfrm>
          <a:prstGeom prst="rect">
            <a:avLst/>
          </a:prstGeom>
          <a:noFill/>
        </p:spPr>
        <p:txBody>
          <a:bodyPr wrap="square" rtlCol="0">
            <a:spAutoFit/>
          </a:bodyPr>
          <a:lstStyle/>
          <a:p>
            <a:r>
              <a:rPr lang="en-US" sz="2800" b="1" dirty="0">
                <a:solidFill>
                  <a:srgbClr val="0070C0"/>
                </a:solidFill>
                <a:latin typeface="Consolas" panose="020B0609020204030204" pitchFamily="49" charset="0"/>
              </a:rPr>
              <a:t>Sanity Check (Smoke Test) With Simulation_1</a:t>
            </a:r>
            <a:endParaRPr lang="en-IN" sz="2800" b="1" dirty="0">
              <a:solidFill>
                <a:srgbClr val="0070C0"/>
              </a:solidFill>
              <a:latin typeface="Consolas" panose="020B0609020204030204" pitchFamily="49" charset="0"/>
            </a:endParaRPr>
          </a:p>
        </p:txBody>
      </p:sp>
      <p:sp>
        <p:nvSpPr>
          <p:cNvPr id="4" name="TextBox 3">
            <a:extLst>
              <a:ext uri="{FF2B5EF4-FFF2-40B4-BE49-F238E27FC236}">
                <a16:creationId xmlns:a16="http://schemas.microsoft.com/office/drawing/2014/main" id="{E16C9105-0F5B-4316-96DD-7A08A56E3E51}"/>
              </a:ext>
            </a:extLst>
          </p:cNvPr>
          <p:cNvSpPr txBox="1"/>
          <p:nvPr/>
        </p:nvSpPr>
        <p:spPr>
          <a:xfrm>
            <a:off x="409303" y="507539"/>
            <a:ext cx="9457508" cy="369332"/>
          </a:xfrm>
          <a:prstGeom prst="rect">
            <a:avLst/>
          </a:prstGeom>
          <a:noFill/>
        </p:spPr>
        <p:txBody>
          <a:bodyPr wrap="square" rtlCol="0">
            <a:spAutoFit/>
          </a:bodyPr>
          <a:lstStyle/>
          <a:p>
            <a:r>
              <a:rPr lang="en-US" b="1" dirty="0">
                <a:solidFill>
                  <a:srgbClr val="0070C0"/>
                </a:solidFill>
                <a:latin typeface="Consolas" panose="020B0609020204030204" pitchFamily="49" charset="0"/>
              </a:rPr>
              <a:t>______________________________________________________________________</a:t>
            </a:r>
            <a:endParaRPr lang="en-IN" b="1" dirty="0">
              <a:solidFill>
                <a:srgbClr val="0070C0"/>
              </a:solidFill>
              <a:latin typeface="Consolas" panose="020B0609020204030204" pitchFamily="49" charset="0"/>
            </a:endParaRPr>
          </a:p>
        </p:txBody>
      </p:sp>
      <p:sp>
        <p:nvSpPr>
          <p:cNvPr id="5" name="Rectangle 4">
            <a:extLst>
              <a:ext uri="{FF2B5EF4-FFF2-40B4-BE49-F238E27FC236}">
                <a16:creationId xmlns:a16="http://schemas.microsoft.com/office/drawing/2014/main" id="{24FCEBE6-148A-446F-A4B1-A70946336F61}"/>
              </a:ext>
            </a:extLst>
          </p:cNvPr>
          <p:cNvSpPr/>
          <p:nvPr/>
        </p:nvSpPr>
        <p:spPr>
          <a:xfrm>
            <a:off x="0" y="6548846"/>
            <a:ext cx="12192000" cy="30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98C778B-2E6D-45D4-81CD-0972030D944A}"/>
              </a:ext>
            </a:extLst>
          </p:cNvPr>
          <p:cNvPicPr>
            <a:picLocks noChangeAspect="1"/>
          </p:cNvPicPr>
          <p:nvPr/>
        </p:nvPicPr>
        <p:blipFill>
          <a:blip r:embed="rId3"/>
          <a:stretch>
            <a:fillRect/>
          </a:stretch>
        </p:blipFill>
        <p:spPr>
          <a:xfrm>
            <a:off x="183584" y="1071776"/>
            <a:ext cx="7662136" cy="5317279"/>
          </a:xfrm>
          <a:prstGeom prst="rect">
            <a:avLst/>
          </a:prstGeom>
        </p:spPr>
      </p:pic>
      <p:sp>
        <p:nvSpPr>
          <p:cNvPr id="8" name="TextBox 7">
            <a:extLst>
              <a:ext uri="{FF2B5EF4-FFF2-40B4-BE49-F238E27FC236}">
                <a16:creationId xmlns:a16="http://schemas.microsoft.com/office/drawing/2014/main" id="{FD7C89C0-1862-4CDF-809A-B5CAE2120612}"/>
              </a:ext>
            </a:extLst>
          </p:cNvPr>
          <p:cNvSpPr txBox="1"/>
          <p:nvPr/>
        </p:nvSpPr>
        <p:spPr>
          <a:xfrm>
            <a:off x="547647" y="1877688"/>
            <a:ext cx="6758844" cy="308164"/>
          </a:xfrm>
          <a:prstGeom prst="rect">
            <a:avLst/>
          </a:prstGeom>
          <a:noFill/>
          <a:ln w="38100">
            <a:solidFill>
              <a:srgbClr val="0070C0"/>
            </a:solidFill>
          </a:ln>
        </p:spPr>
        <p:txBody>
          <a:bodyPr wrap="square" rtlCol="0">
            <a:spAutoFit/>
          </a:bodyPr>
          <a:lstStyle/>
          <a:p>
            <a:endParaRPr lang="en-IN" dirty="0"/>
          </a:p>
        </p:txBody>
      </p:sp>
      <p:sp>
        <p:nvSpPr>
          <p:cNvPr id="9" name="TextBox 8">
            <a:extLst>
              <a:ext uri="{FF2B5EF4-FFF2-40B4-BE49-F238E27FC236}">
                <a16:creationId xmlns:a16="http://schemas.microsoft.com/office/drawing/2014/main" id="{41529B1A-1F43-4174-A4CE-FA126C50A6D0}"/>
              </a:ext>
            </a:extLst>
          </p:cNvPr>
          <p:cNvSpPr txBox="1"/>
          <p:nvPr/>
        </p:nvSpPr>
        <p:spPr>
          <a:xfrm>
            <a:off x="478972" y="2305137"/>
            <a:ext cx="3196045" cy="308164"/>
          </a:xfrm>
          <a:prstGeom prst="rect">
            <a:avLst/>
          </a:prstGeom>
          <a:noFill/>
          <a:ln w="38100">
            <a:solidFill>
              <a:srgbClr val="0070C0"/>
            </a:solidFill>
          </a:ln>
        </p:spPr>
        <p:txBody>
          <a:bodyPr wrap="square" rtlCol="0">
            <a:spAutoFit/>
          </a:bodyPr>
          <a:lstStyle/>
          <a:p>
            <a:endParaRPr lang="en-IN" dirty="0"/>
          </a:p>
        </p:txBody>
      </p:sp>
      <p:sp>
        <p:nvSpPr>
          <p:cNvPr id="10" name="TextBox 9">
            <a:extLst>
              <a:ext uri="{FF2B5EF4-FFF2-40B4-BE49-F238E27FC236}">
                <a16:creationId xmlns:a16="http://schemas.microsoft.com/office/drawing/2014/main" id="{5065383C-104F-49BF-99A0-B1AE7F3AB70D}"/>
              </a:ext>
            </a:extLst>
          </p:cNvPr>
          <p:cNvSpPr txBox="1"/>
          <p:nvPr/>
        </p:nvSpPr>
        <p:spPr>
          <a:xfrm>
            <a:off x="909899" y="3326917"/>
            <a:ext cx="2852203" cy="308164"/>
          </a:xfrm>
          <a:prstGeom prst="rect">
            <a:avLst/>
          </a:prstGeom>
          <a:noFill/>
          <a:ln w="38100">
            <a:solidFill>
              <a:srgbClr val="0070C0"/>
            </a:solidFill>
          </a:ln>
        </p:spPr>
        <p:txBody>
          <a:bodyPr wrap="square" rtlCol="0">
            <a:spAutoFit/>
          </a:bodyPr>
          <a:lstStyle/>
          <a:p>
            <a:endParaRPr lang="en-IN" dirty="0"/>
          </a:p>
        </p:txBody>
      </p:sp>
      <p:sp>
        <p:nvSpPr>
          <p:cNvPr id="11" name="TextBox 10">
            <a:extLst>
              <a:ext uri="{FF2B5EF4-FFF2-40B4-BE49-F238E27FC236}">
                <a16:creationId xmlns:a16="http://schemas.microsoft.com/office/drawing/2014/main" id="{70C66CCD-DFE8-41B7-89C0-76694F7AE514}"/>
              </a:ext>
            </a:extLst>
          </p:cNvPr>
          <p:cNvSpPr txBox="1"/>
          <p:nvPr/>
        </p:nvSpPr>
        <p:spPr>
          <a:xfrm>
            <a:off x="1165955" y="4014652"/>
            <a:ext cx="1185360" cy="217714"/>
          </a:xfrm>
          <a:prstGeom prst="rect">
            <a:avLst/>
          </a:prstGeom>
          <a:noFill/>
          <a:ln w="38100">
            <a:solidFill>
              <a:srgbClr val="0070C0"/>
            </a:solidFill>
          </a:ln>
        </p:spPr>
        <p:txBody>
          <a:bodyPr wrap="square" rtlCol="0">
            <a:spAutoFit/>
          </a:bodyPr>
          <a:lstStyle/>
          <a:p>
            <a:endParaRPr lang="en-IN" dirty="0"/>
          </a:p>
        </p:txBody>
      </p:sp>
      <p:pic>
        <p:nvPicPr>
          <p:cNvPr id="15" name="Picture 14">
            <a:extLst>
              <a:ext uri="{FF2B5EF4-FFF2-40B4-BE49-F238E27FC236}">
                <a16:creationId xmlns:a16="http://schemas.microsoft.com/office/drawing/2014/main" id="{171C3EF4-2F82-4D0C-B8EC-ABD87BF45817}"/>
              </a:ext>
            </a:extLst>
          </p:cNvPr>
          <p:cNvPicPr>
            <a:picLocks noChangeAspect="1"/>
          </p:cNvPicPr>
          <p:nvPr/>
        </p:nvPicPr>
        <p:blipFill rotWithShape="1">
          <a:blip r:embed="rId4"/>
          <a:srcRect t="11769"/>
          <a:stretch/>
        </p:blipFill>
        <p:spPr>
          <a:xfrm>
            <a:off x="7515849" y="1337188"/>
            <a:ext cx="4701925" cy="272770"/>
          </a:xfrm>
          <a:prstGeom prst="rect">
            <a:avLst/>
          </a:prstGeom>
        </p:spPr>
      </p:pic>
      <p:sp>
        <p:nvSpPr>
          <p:cNvPr id="16" name="TextBox 15">
            <a:extLst>
              <a:ext uri="{FF2B5EF4-FFF2-40B4-BE49-F238E27FC236}">
                <a16:creationId xmlns:a16="http://schemas.microsoft.com/office/drawing/2014/main" id="{9EC0D157-D9AC-4076-8602-8D5050EFB360}"/>
              </a:ext>
            </a:extLst>
          </p:cNvPr>
          <p:cNvSpPr txBox="1"/>
          <p:nvPr/>
        </p:nvSpPr>
        <p:spPr>
          <a:xfrm>
            <a:off x="7454537" y="1336612"/>
            <a:ext cx="4737463" cy="369332"/>
          </a:xfrm>
          <a:prstGeom prst="rect">
            <a:avLst/>
          </a:prstGeom>
          <a:noFill/>
          <a:ln w="38100">
            <a:solidFill>
              <a:srgbClr val="0070C0"/>
            </a:solidFill>
          </a:ln>
        </p:spPr>
        <p:txBody>
          <a:bodyPr wrap="square" rtlCol="0">
            <a:spAutoFit/>
          </a:bodyPr>
          <a:lstStyle/>
          <a:p>
            <a:endParaRPr lang="en-IN" dirty="0"/>
          </a:p>
        </p:txBody>
      </p:sp>
      <p:pic>
        <p:nvPicPr>
          <p:cNvPr id="18" name="Picture 17">
            <a:extLst>
              <a:ext uri="{FF2B5EF4-FFF2-40B4-BE49-F238E27FC236}">
                <a16:creationId xmlns:a16="http://schemas.microsoft.com/office/drawing/2014/main" id="{E52FAA00-0AE1-450C-82E4-0DFEF754CB08}"/>
              </a:ext>
            </a:extLst>
          </p:cNvPr>
          <p:cNvPicPr>
            <a:picLocks noChangeAspect="1"/>
          </p:cNvPicPr>
          <p:nvPr/>
        </p:nvPicPr>
        <p:blipFill>
          <a:blip r:embed="rId5"/>
          <a:stretch>
            <a:fillRect/>
          </a:stretch>
        </p:blipFill>
        <p:spPr>
          <a:xfrm>
            <a:off x="8329033" y="4228443"/>
            <a:ext cx="3534081" cy="2320403"/>
          </a:xfrm>
          <a:prstGeom prst="rect">
            <a:avLst/>
          </a:prstGeom>
        </p:spPr>
      </p:pic>
      <p:pic>
        <p:nvPicPr>
          <p:cNvPr id="20" name="Picture 19">
            <a:extLst>
              <a:ext uri="{FF2B5EF4-FFF2-40B4-BE49-F238E27FC236}">
                <a16:creationId xmlns:a16="http://schemas.microsoft.com/office/drawing/2014/main" id="{C2B0A7FD-D485-4EA8-A7CA-221C1632D4A4}"/>
              </a:ext>
            </a:extLst>
          </p:cNvPr>
          <p:cNvPicPr>
            <a:picLocks noChangeAspect="1"/>
          </p:cNvPicPr>
          <p:nvPr/>
        </p:nvPicPr>
        <p:blipFill>
          <a:blip r:embed="rId6"/>
          <a:stretch>
            <a:fillRect/>
          </a:stretch>
        </p:blipFill>
        <p:spPr>
          <a:xfrm>
            <a:off x="8288862" y="1730123"/>
            <a:ext cx="3574252" cy="2554350"/>
          </a:xfrm>
          <a:prstGeom prst="rect">
            <a:avLst/>
          </a:prstGeom>
        </p:spPr>
      </p:pic>
    </p:spTree>
    <p:extLst>
      <p:ext uri="{BB962C8B-B14F-4D97-AF65-F5344CB8AC3E}">
        <p14:creationId xmlns:p14="http://schemas.microsoft.com/office/powerpoint/2010/main" val="201506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454638-1351-4FEE-A9B2-574BE8590C99}"/>
              </a:ext>
            </a:extLst>
          </p:cNvPr>
          <p:cNvSpPr txBox="1"/>
          <p:nvPr/>
        </p:nvSpPr>
        <p:spPr>
          <a:xfrm>
            <a:off x="722811" y="0"/>
            <a:ext cx="9213669" cy="523220"/>
          </a:xfrm>
          <a:prstGeom prst="rect">
            <a:avLst/>
          </a:prstGeom>
          <a:noFill/>
        </p:spPr>
        <p:txBody>
          <a:bodyPr wrap="square" rtlCol="0">
            <a:spAutoFit/>
          </a:bodyPr>
          <a:lstStyle/>
          <a:p>
            <a:r>
              <a:rPr lang="en-US" sz="2800" b="1" dirty="0">
                <a:solidFill>
                  <a:srgbClr val="FFC000"/>
                </a:solidFill>
                <a:latin typeface="Consolas" panose="020B0609020204030204" pitchFamily="49" charset="0"/>
              </a:rPr>
              <a:t>Upgrade to Resistant Virus</a:t>
            </a:r>
            <a:endParaRPr lang="en-IN" sz="2800" b="1" dirty="0">
              <a:solidFill>
                <a:srgbClr val="FFC000"/>
              </a:solidFill>
              <a:latin typeface="Consolas" panose="020B0609020204030204" pitchFamily="49" charset="0"/>
            </a:endParaRPr>
          </a:p>
        </p:txBody>
      </p:sp>
      <p:sp>
        <p:nvSpPr>
          <p:cNvPr id="5" name="TextBox 4">
            <a:extLst>
              <a:ext uri="{FF2B5EF4-FFF2-40B4-BE49-F238E27FC236}">
                <a16:creationId xmlns:a16="http://schemas.microsoft.com/office/drawing/2014/main" id="{F7CD0219-BC53-45F3-9337-4F8EEE09CD76}"/>
              </a:ext>
            </a:extLst>
          </p:cNvPr>
          <p:cNvSpPr txBox="1"/>
          <p:nvPr/>
        </p:nvSpPr>
        <p:spPr>
          <a:xfrm>
            <a:off x="722811" y="338554"/>
            <a:ext cx="9814561" cy="369332"/>
          </a:xfrm>
          <a:prstGeom prst="rect">
            <a:avLst/>
          </a:prstGeom>
          <a:noFill/>
        </p:spPr>
        <p:txBody>
          <a:bodyPr wrap="square" rtlCol="0">
            <a:spAutoFit/>
          </a:bodyPr>
          <a:lstStyle/>
          <a:p>
            <a:r>
              <a:rPr lang="en-US" b="1" dirty="0">
                <a:solidFill>
                  <a:srgbClr val="FFC000"/>
                </a:solidFill>
              </a:rPr>
              <a:t>__________________________________________________________________________</a:t>
            </a:r>
            <a:endParaRPr lang="en-IN" b="1" dirty="0">
              <a:solidFill>
                <a:srgbClr val="FFC000"/>
              </a:solidFill>
            </a:endParaRPr>
          </a:p>
        </p:txBody>
      </p:sp>
      <p:pic>
        <p:nvPicPr>
          <p:cNvPr id="11" name="Picture 10">
            <a:extLst>
              <a:ext uri="{FF2B5EF4-FFF2-40B4-BE49-F238E27FC236}">
                <a16:creationId xmlns:a16="http://schemas.microsoft.com/office/drawing/2014/main" id="{4C4A1074-DE49-4142-9D44-95EBC3352DEE}"/>
              </a:ext>
            </a:extLst>
          </p:cNvPr>
          <p:cNvPicPr>
            <a:picLocks noChangeAspect="1"/>
          </p:cNvPicPr>
          <p:nvPr/>
        </p:nvPicPr>
        <p:blipFill>
          <a:blip r:embed="rId2"/>
          <a:stretch>
            <a:fillRect/>
          </a:stretch>
        </p:blipFill>
        <p:spPr>
          <a:xfrm>
            <a:off x="341790" y="860286"/>
            <a:ext cx="6413906" cy="3919233"/>
          </a:xfrm>
          <a:prstGeom prst="rect">
            <a:avLst/>
          </a:prstGeom>
        </p:spPr>
      </p:pic>
      <p:pic>
        <p:nvPicPr>
          <p:cNvPr id="13" name="Picture 12">
            <a:extLst>
              <a:ext uri="{FF2B5EF4-FFF2-40B4-BE49-F238E27FC236}">
                <a16:creationId xmlns:a16="http://schemas.microsoft.com/office/drawing/2014/main" id="{280C2088-CEC3-4D8F-9341-BCFA16FE69DB}"/>
              </a:ext>
            </a:extLst>
          </p:cNvPr>
          <p:cNvPicPr>
            <a:picLocks noChangeAspect="1"/>
          </p:cNvPicPr>
          <p:nvPr/>
        </p:nvPicPr>
        <p:blipFill>
          <a:blip r:embed="rId3"/>
          <a:stretch>
            <a:fillRect/>
          </a:stretch>
        </p:blipFill>
        <p:spPr>
          <a:xfrm>
            <a:off x="4171406" y="1741714"/>
            <a:ext cx="7811588" cy="4777731"/>
          </a:xfrm>
          <a:prstGeom prst="rect">
            <a:avLst/>
          </a:prstGeom>
        </p:spPr>
      </p:pic>
      <p:sp>
        <p:nvSpPr>
          <p:cNvPr id="14" name="Rectangle 13">
            <a:extLst>
              <a:ext uri="{FF2B5EF4-FFF2-40B4-BE49-F238E27FC236}">
                <a16:creationId xmlns:a16="http://schemas.microsoft.com/office/drawing/2014/main" id="{00F50B29-23BF-4C31-A2AD-3BE1FFD366B6}"/>
              </a:ext>
            </a:extLst>
          </p:cNvPr>
          <p:cNvSpPr/>
          <p:nvPr/>
        </p:nvSpPr>
        <p:spPr>
          <a:xfrm>
            <a:off x="9654247" y="2608501"/>
            <a:ext cx="2476793" cy="2434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57131FF9-3B5D-4851-8750-6D8C1C8A31BD}"/>
              </a:ext>
            </a:extLst>
          </p:cNvPr>
          <p:cNvSpPr/>
          <p:nvPr/>
        </p:nvSpPr>
        <p:spPr>
          <a:xfrm>
            <a:off x="8416287" y="4070471"/>
            <a:ext cx="3566707" cy="243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C0679F4-8C40-41A7-B0E5-4492500DA418}"/>
              </a:ext>
            </a:extLst>
          </p:cNvPr>
          <p:cNvSpPr/>
          <p:nvPr/>
        </p:nvSpPr>
        <p:spPr>
          <a:xfrm flipV="1">
            <a:off x="8382795" y="4541127"/>
            <a:ext cx="2577737" cy="182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C51598D9-C92D-4F5C-8B35-B96C721A5399}"/>
              </a:ext>
            </a:extLst>
          </p:cNvPr>
          <p:cNvSpPr/>
          <p:nvPr/>
        </p:nvSpPr>
        <p:spPr>
          <a:xfrm>
            <a:off x="0" y="6519445"/>
            <a:ext cx="12192000" cy="338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BC2B7CF9-ED63-4981-8753-FC4B0CE0C6BA}"/>
              </a:ext>
            </a:extLst>
          </p:cNvPr>
          <p:cNvSpPr txBox="1"/>
          <p:nvPr/>
        </p:nvSpPr>
        <p:spPr>
          <a:xfrm>
            <a:off x="269967" y="923109"/>
            <a:ext cx="3204753" cy="235131"/>
          </a:xfrm>
          <a:prstGeom prst="rect">
            <a:avLst/>
          </a:prstGeom>
          <a:noFill/>
          <a:ln w="38100">
            <a:solidFill>
              <a:srgbClr val="FFC000"/>
            </a:solidFill>
          </a:ln>
        </p:spPr>
        <p:txBody>
          <a:bodyPr wrap="square" rtlCol="0">
            <a:spAutoFit/>
          </a:bodyPr>
          <a:lstStyle/>
          <a:p>
            <a:endParaRPr lang="en-IN" dirty="0"/>
          </a:p>
        </p:txBody>
      </p:sp>
      <p:sp>
        <p:nvSpPr>
          <p:cNvPr id="20" name="TextBox 19">
            <a:extLst>
              <a:ext uri="{FF2B5EF4-FFF2-40B4-BE49-F238E27FC236}">
                <a16:creationId xmlns:a16="http://schemas.microsoft.com/office/drawing/2014/main" id="{03E54B6C-B2C0-4C82-AA16-638D064E0821}"/>
              </a:ext>
            </a:extLst>
          </p:cNvPr>
          <p:cNvSpPr txBox="1"/>
          <p:nvPr/>
        </p:nvSpPr>
        <p:spPr>
          <a:xfrm>
            <a:off x="722811" y="1598023"/>
            <a:ext cx="3204753" cy="235131"/>
          </a:xfrm>
          <a:prstGeom prst="rect">
            <a:avLst/>
          </a:prstGeom>
          <a:noFill/>
          <a:ln w="38100">
            <a:solidFill>
              <a:srgbClr val="FFC000"/>
            </a:solidFill>
          </a:ln>
        </p:spPr>
        <p:txBody>
          <a:bodyPr wrap="square" rtlCol="0">
            <a:spAutoFit/>
          </a:bodyPr>
          <a:lstStyle/>
          <a:p>
            <a:endParaRPr lang="en-IN" dirty="0"/>
          </a:p>
        </p:txBody>
      </p:sp>
      <p:sp>
        <p:nvSpPr>
          <p:cNvPr id="21" name="TextBox 20">
            <a:extLst>
              <a:ext uri="{FF2B5EF4-FFF2-40B4-BE49-F238E27FC236}">
                <a16:creationId xmlns:a16="http://schemas.microsoft.com/office/drawing/2014/main" id="{BBE23B63-9B16-4CA5-A413-39539583D785}"/>
              </a:ext>
            </a:extLst>
          </p:cNvPr>
          <p:cNvSpPr txBox="1"/>
          <p:nvPr/>
        </p:nvSpPr>
        <p:spPr>
          <a:xfrm>
            <a:off x="722811" y="1833154"/>
            <a:ext cx="3204753" cy="235131"/>
          </a:xfrm>
          <a:prstGeom prst="rect">
            <a:avLst/>
          </a:prstGeom>
          <a:noFill/>
          <a:ln w="38100">
            <a:solidFill>
              <a:srgbClr val="FFC000"/>
            </a:solidFill>
          </a:ln>
        </p:spPr>
        <p:txBody>
          <a:bodyPr wrap="square" rtlCol="0">
            <a:spAutoFit/>
          </a:bodyPr>
          <a:lstStyle/>
          <a:p>
            <a:endParaRPr lang="en-IN" dirty="0"/>
          </a:p>
        </p:txBody>
      </p:sp>
      <p:sp>
        <p:nvSpPr>
          <p:cNvPr id="22" name="TextBox 21">
            <a:extLst>
              <a:ext uri="{FF2B5EF4-FFF2-40B4-BE49-F238E27FC236}">
                <a16:creationId xmlns:a16="http://schemas.microsoft.com/office/drawing/2014/main" id="{CD3629F5-1D21-40E0-A9CD-F1E42DA63204}"/>
              </a:ext>
            </a:extLst>
          </p:cNvPr>
          <p:cNvSpPr txBox="1"/>
          <p:nvPr/>
        </p:nvSpPr>
        <p:spPr>
          <a:xfrm>
            <a:off x="1678012" y="4305996"/>
            <a:ext cx="951978" cy="235131"/>
          </a:xfrm>
          <a:prstGeom prst="rect">
            <a:avLst/>
          </a:prstGeom>
          <a:noFill/>
          <a:ln w="38100">
            <a:solidFill>
              <a:srgbClr val="FFC000"/>
            </a:solidFill>
          </a:ln>
        </p:spPr>
        <p:txBody>
          <a:bodyPr wrap="square" rtlCol="0">
            <a:spAutoFit/>
          </a:bodyPr>
          <a:lstStyle/>
          <a:p>
            <a:endParaRPr lang="en-IN" dirty="0"/>
          </a:p>
        </p:txBody>
      </p:sp>
      <p:pic>
        <p:nvPicPr>
          <p:cNvPr id="23" name="Picture 22">
            <a:extLst>
              <a:ext uri="{FF2B5EF4-FFF2-40B4-BE49-F238E27FC236}">
                <a16:creationId xmlns:a16="http://schemas.microsoft.com/office/drawing/2014/main" id="{2ED8255C-C88A-4D7F-8FC2-89A5115DD629}"/>
              </a:ext>
            </a:extLst>
          </p:cNvPr>
          <p:cNvPicPr>
            <a:picLocks noChangeAspect="1"/>
          </p:cNvPicPr>
          <p:nvPr/>
        </p:nvPicPr>
        <p:blipFill rotWithShape="1">
          <a:blip r:embed="rId4"/>
          <a:srcRect b="8949"/>
          <a:stretch/>
        </p:blipFill>
        <p:spPr>
          <a:xfrm>
            <a:off x="10048576" y="0"/>
            <a:ext cx="2143424" cy="2177143"/>
          </a:xfrm>
          <a:prstGeom prst="rect">
            <a:avLst/>
          </a:prstGeom>
        </p:spPr>
      </p:pic>
      <p:sp>
        <p:nvSpPr>
          <p:cNvPr id="24" name="TextBox 23">
            <a:extLst>
              <a:ext uri="{FF2B5EF4-FFF2-40B4-BE49-F238E27FC236}">
                <a16:creationId xmlns:a16="http://schemas.microsoft.com/office/drawing/2014/main" id="{695FA0CC-0E9A-4A57-979B-1789C8E32D1E}"/>
              </a:ext>
            </a:extLst>
          </p:cNvPr>
          <p:cNvSpPr txBox="1"/>
          <p:nvPr/>
        </p:nvSpPr>
        <p:spPr>
          <a:xfrm>
            <a:off x="6674188" y="1833154"/>
            <a:ext cx="876143" cy="278673"/>
          </a:xfrm>
          <a:prstGeom prst="rect">
            <a:avLst/>
          </a:prstGeom>
          <a:noFill/>
          <a:ln w="38100">
            <a:solidFill>
              <a:srgbClr val="FFC000"/>
            </a:solidFill>
          </a:ln>
        </p:spPr>
        <p:txBody>
          <a:bodyPr wrap="square" rtlCol="0">
            <a:spAutoFit/>
          </a:bodyPr>
          <a:lstStyle/>
          <a:p>
            <a:endParaRPr lang="en-IN" dirty="0"/>
          </a:p>
        </p:txBody>
      </p:sp>
      <p:sp>
        <p:nvSpPr>
          <p:cNvPr id="25" name="TextBox 24">
            <a:extLst>
              <a:ext uri="{FF2B5EF4-FFF2-40B4-BE49-F238E27FC236}">
                <a16:creationId xmlns:a16="http://schemas.microsoft.com/office/drawing/2014/main" id="{E5CBF10A-B72A-42B6-A6BC-5C469F56EE7E}"/>
              </a:ext>
            </a:extLst>
          </p:cNvPr>
          <p:cNvSpPr txBox="1"/>
          <p:nvPr/>
        </p:nvSpPr>
        <p:spPr>
          <a:xfrm>
            <a:off x="4362994" y="2573304"/>
            <a:ext cx="5512526" cy="278673"/>
          </a:xfrm>
          <a:prstGeom prst="rect">
            <a:avLst/>
          </a:prstGeom>
          <a:noFill/>
          <a:ln w="38100">
            <a:solidFill>
              <a:srgbClr val="FFC000"/>
            </a:solidFill>
          </a:ln>
        </p:spPr>
        <p:txBody>
          <a:bodyPr wrap="square" rtlCol="0">
            <a:spAutoFit/>
          </a:bodyPr>
          <a:lstStyle/>
          <a:p>
            <a:endParaRPr lang="en-IN" dirty="0"/>
          </a:p>
        </p:txBody>
      </p:sp>
      <p:sp>
        <p:nvSpPr>
          <p:cNvPr id="26" name="TextBox 25">
            <a:extLst>
              <a:ext uri="{FF2B5EF4-FFF2-40B4-BE49-F238E27FC236}">
                <a16:creationId xmlns:a16="http://schemas.microsoft.com/office/drawing/2014/main" id="{98174E02-CB36-481F-B070-FAAEF6C90691}"/>
              </a:ext>
            </a:extLst>
          </p:cNvPr>
          <p:cNvSpPr txBox="1"/>
          <p:nvPr/>
        </p:nvSpPr>
        <p:spPr>
          <a:xfrm>
            <a:off x="4747783" y="3072964"/>
            <a:ext cx="4439760" cy="240490"/>
          </a:xfrm>
          <a:prstGeom prst="rect">
            <a:avLst/>
          </a:prstGeom>
          <a:noFill/>
          <a:ln w="38100">
            <a:solidFill>
              <a:srgbClr val="FFC000"/>
            </a:solidFill>
          </a:ln>
        </p:spPr>
        <p:txBody>
          <a:bodyPr wrap="square" rtlCol="0">
            <a:spAutoFit/>
          </a:bodyPr>
          <a:lstStyle/>
          <a:p>
            <a:endParaRPr lang="en-IN" dirty="0"/>
          </a:p>
        </p:txBody>
      </p:sp>
      <p:sp>
        <p:nvSpPr>
          <p:cNvPr id="27" name="TextBox 26">
            <a:extLst>
              <a:ext uri="{FF2B5EF4-FFF2-40B4-BE49-F238E27FC236}">
                <a16:creationId xmlns:a16="http://schemas.microsoft.com/office/drawing/2014/main" id="{7BDD9316-C879-4DCA-8F78-771D88643BCF}"/>
              </a:ext>
            </a:extLst>
          </p:cNvPr>
          <p:cNvSpPr txBox="1"/>
          <p:nvPr/>
        </p:nvSpPr>
        <p:spPr>
          <a:xfrm>
            <a:off x="5118468" y="3564442"/>
            <a:ext cx="2780205" cy="240490"/>
          </a:xfrm>
          <a:prstGeom prst="rect">
            <a:avLst/>
          </a:prstGeom>
          <a:noFill/>
          <a:ln w="38100">
            <a:solidFill>
              <a:srgbClr val="FFC000"/>
            </a:solidFill>
          </a:ln>
        </p:spPr>
        <p:txBody>
          <a:bodyPr wrap="square" rtlCol="0">
            <a:spAutoFit/>
          </a:bodyPr>
          <a:lstStyle/>
          <a:p>
            <a:endParaRPr lang="en-IN" dirty="0"/>
          </a:p>
        </p:txBody>
      </p:sp>
      <p:sp>
        <p:nvSpPr>
          <p:cNvPr id="28" name="TextBox 27">
            <a:extLst>
              <a:ext uri="{FF2B5EF4-FFF2-40B4-BE49-F238E27FC236}">
                <a16:creationId xmlns:a16="http://schemas.microsoft.com/office/drawing/2014/main" id="{9E4D7C31-0BA7-4313-B3F6-370361C86695}"/>
              </a:ext>
            </a:extLst>
          </p:cNvPr>
          <p:cNvSpPr txBox="1"/>
          <p:nvPr/>
        </p:nvSpPr>
        <p:spPr>
          <a:xfrm>
            <a:off x="5435183" y="4052984"/>
            <a:ext cx="2533160" cy="240490"/>
          </a:xfrm>
          <a:prstGeom prst="rect">
            <a:avLst/>
          </a:prstGeom>
          <a:noFill/>
          <a:ln w="38100">
            <a:solidFill>
              <a:srgbClr val="FFC000"/>
            </a:solidFill>
          </a:ln>
        </p:spPr>
        <p:txBody>
          <a:bodyPr wrap="square" rtlCol="0">
            <a:spAutoFit/>
          </a:bodyPr>
          <a:lstStyle/>
          <a:p>
            <a:endParaRPr lang="en-IN" dirty="0"/>
          </a:p>
        </p:txBody>
      </p:sp>
      <p:sp>
        <p:nvSpPr>
          <p:cNvPr id="29" name="TextBox 28">
            <a:extLst>
              <a:ext uri="{FF2B5EF4-FFF2-40B4-BE49-F238E27FC236}">
                <a16:creationId xmlns:a16="http://schemas.microsoft.com/office/drawing/2014/main" id="{10275A12-D23B-485E-B46B-D8573B6AE9EC}"/>
              </a:ext>
            </a:extLst>
          </p:cNvPr>
          <p:cNvSpPr txBox="1"/>
          <p:nvPr/>
        </p:nvSpPr>
        <p:spPr>
          <a:xfrm>
            <a:off x="5118468" y="5242483"/>
            <a:ext cx="6794858" cy="240490"/>
          </a:xfrm>
          <a:prstGeom prst="rect">
            <a:avLst/>
          </a:prstGeom>
          <a:noFill/>
          <a:ln w="38100">
            <a:solidFill>
              <a:srgbClr val="FFC000"/>
            </a:solidFill>
          </a:ln>
        </p:spPr>
        <p:txBody>
          <a:bodyPr wrap="square" rtlCol="0">
            <a:spAutoFit/>
          </a:bodyPr>
          <a:lstStyle/>
          <a:p>
            <a:endParaRPr lang="en-IN" dirty="0"/>
          </a:p>
        </p:txBody>
      </p:sp>
      <p:sp>
        <p:nvSpPr>
          <p:cNvPr id="30" name="TextBox 29">
            <a:extLst>
              <a:ext uri="{FF2B5EF4-FFF2-40B4-BE49-F238E27FC236}">
                <a16:creationId xmlns:a16="http://schemas.microsoft.com/office/drawing/2014/main" id="{57E405C4-3743-4B5B-B7B2-22BC03947800}"/>
              </a:ext>
            </a:extLst>
          </p:cNvPr>
          <p:cNvSpPr txBox="1"/>
          <p:nvPr/>
        </p:nvSpPr>
        <p:spPr>
          <a:xfrm>
            <a:off x="5035394" y="5735929"/>
            <a:ext cx="2009840" cy="208521"/>
          </a:xfrm>
          <a:prstGeom prst="rect">
            <a:avLst/>
          </a:prstGeom>
          <a:noFill/>
          <a:ln w="38100">
            <a:solidFill>
              <a:srgbClr val="FFC000"/>
            </a:solidFill>
          </a:ln>
        </p:spPr>
        <p:txBody>
          <a:bodyPr wrap="square" rtlCol="0">
            <a:spAutoFit/>
          </a:bodyPr>
          <a:lstStyle/>
          <a:p>
            <a:endParaRPr lang="en-IN" dirty="0"/>
          </a:p>
        </p:txBody>
      </p:sp>
      <p:sp>
        <p:nvSpPr>
          <p:cNvPr id="31" name="TextBox 30">
            <a:extLst>
              <a:ext uri="{FF2B5EF4-FFF2-40B4-BE49-F238E27FC236}">
                <a16:creationId xmlns:a16="http://schemas.microsoft.com/office/drawing/2014/main" id="{3D8B1282-80ED-413C-8AB9-991245CB0AFB}"/>
              </a:ext>
            </a:extLst>
          </p:cNvPr>
          <p:cNvSpPr txBox="1"/>
          <p:nvPr/>
        </p:nvSpPr>
        <p:spPr>
          <a:xfrm>
            <a:off x="4747783" y="6222503"/>
            <a:ext cx="1862023" cy="231626"/>
          </a:xfrm>
          <a:prstGeom prst="rect">
            <a:avLst/>
          </a:prstGeom>
          <a:noFill/>
          <a:ln w="38100">
            <a:solidFill>
              <a:srgbClr val="FFC000"/>
            </a:solidFill>
          </a:ln>
        </p:spPr>
        <p:txBody>
          <a:bodyPr wrap="square" rtlCol="0">
            <a:spAutoFit/>
          </a:bodyPr>
          <a:lstStyle/>
          <a:p>
            <a:endParaRPr lang="en-IN" dirty="0"/>
          </a:p>
        </p:txBody>
      </p:sp>
    </p:spTree>
    <p:extLst>
      <p:ext uri="{BB962C8B-B14F-4D97-AF65-F5344CB8AC3E}">
        <p14:creationId xmlns:p14="http://schemas.microsoft.com/office/powerpoint/2010/main" val="426325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311</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 dwivedi</dc:creator>
  <cp:lastModifiedBy>prince dwivedi</cp:lastModifiedBy>
  <cp:revision>83</cp:revision>
  <dcterms:created xsi:type="dcterms:W3CDTF">2020-12-14T20:59:51Z</dcterms:created>
  <dcterms:modified xsi:type="dcterms:W3CDTF">2020-12-18T16:10:06Z</dcterms:modified>
</cp:coreProperties>
</file>