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10"/>
  </p:notesMasterIdLst>
  <p:handoutMasterIdLst>
    <p:handoutMasterId r:id="rId11"/>
  </p:handoutMasterIdLst>
  <p:sldIdLst>
    <p:sldId id="476" r:id="rId2"/>
    <p:sldId id="478" r:id="rId3"/>
    <p:sldId id="484" r:id="rId4"/>
    <p:sldId id="488" r:id="rId5"/>
    <p:sldId id="490" r:id="rId6"/>
    <p:sldId id="489" r:id="rId7"/>
    <p:sldId id="491" r:id="rId8"/>
    <p:sldId id="49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/>
    <p:restoredTop sz="94507"/>
  </p:normalViewPr>
  <p:slideViewPr>
    <p:cSldViewPr>
      <p:cViewPr>
        <p:scale>
          <a:sx n="178" d="100"/>
          <a:sy n="178" d="100"/>
        </p:scale>
        <p:origin x="-304" y="-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6C6E6-F09E-C049-85BD-2DE2C27F70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CE25F-9F8E-C347-AF9D-0781CF852E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90BA2B-CC0F-9042-B4AB-D9C9B77A125B}" type="datetimeFigureOut">
              <a:rPr lang="en-US" altLang="en-US"/>
              <a:pPr>
                <a:defRPr/>
              </a:pPr>
              <a:t>10/3/22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5F23-6843-9743-80AC-A145943B06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C2795-1E69-4A45-8B46-6B8337776D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6E3E94C8-C626-F347-B625-86C7DB33D9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22:25:0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1176 24575,'-13'0'0,"3"0"0,-5-3 0,7 3 0,2-3 0,0 1 0,-3-2 0,3 1 0,-7-3 0,4 2 0,-4 1 0,3-3 0,1 3 0,3-1 0,0-1 0,0 5 0,0-5 0,0 1 0,1-1 0,-4-1 0,2 0 0,-5-4 0,5 4 0,-5-4 0,5 4 0,-2 0 0,3 0 0,0 0 0,3 0 0,-2 3 0,4-2 0,-4 2 0,1-3 0,-2 0 0,-3-3 0,3 2 0,-7-5 0,6 2 0,-2 0 0,0-2 0,2 5 0,-2-5 0,3 5 0,2-2 0,-1 0 0,1 2 0,-2-2 0,0 0 0,0-1 0,-1-3 0,0 0 0,1 0 0,-1-4 0,-2 3 0,1-6 0,-2 6 0,3-3 0,4 4 0,-3 0 0,5 0 0,-5 0 0,6 0 0,-3 3 0,3-2 0,0 5 0,0-5 0,0 2 0,0 0 0,0-2 0,0 2 0,0 0 0,0-2 0,0 2 0,0-3 0,0 0 0,0 0 0,0 0 0,0 3 0,0-2 0,3 2 0,0-3 0,4 0 0,-1-3 0,1 2 0,0-3 0,2-6 0,-1 8 0,1-8 0,-2 10 0,-1 0 0,1 0 0,-1 0 0,3 0 0,-1 0 0,4 0 0,-5-3 0,6 2 0,-6-3 0,5 4 0,-5 0 0,6 0 0,-6 0 0,5 0 0,-5 0 0,5 3 0,-4-3 0,4 6 0,-5-5 0,5 4 0,-5-1 0,5 3 0,-2 0 0,0-1 0,8-2 0,-10 2 0,10-2 0,-9 2 0,4 4 0,0-3 0,4 2 0,-3 0 0,2 1 0,-3 0 0,4 2 0,-3-1 0,6-2 0,-6 4 0,6-4 0,-6 4 0,3-3 0,0 3 0,-4-3 0,4 3 0,2 0 0,-5 0 0,5 0 0,-6 0 0,3 0 0,-2 0 0,0 0 0,-2 0 0,-2 0 0,-1 2 0,3 2 0,-5 2 0,2 0 0,0 0 0,-2 0 0,5 0 0,-6 0 0,3 0 0,0 1 0,-2-2 0,2 5 0,0-3 0,-1 5 0,1-2 0,1 12 0,-3-3 0,3 8 0,0-5 0,-2-1 0,2 0 0,-3-3 0,0 2 0,0-6 0,2 2 0,-2-6 0,3 2 0,-5-5 0,-1 5 0,1-5 0,-4 5 0,4-5 0,-4 5 0,1-2 0,-2 2 0,3-2 0,-2 2 0,1-2 0,-2 3 0,0 6 0,0-5 0,0 5 0,0-6 0,0-4 0,0 4 0,0-4 0,0 1 0,0 2 0,0-2 0,0 0 0,0 2 0,0-2 0,0 3 0,0 0 0,0-4 0,0 4 0,0-4 0,0 4 0,-3-3 0,3 2 0,-6-2 0,6 3 0,-3 0 0,0 6 0,-1-5 0,-3 8 0,4-8 0,-4 3 0,4-4 0,-4 0 0,4 0 0,-3 0 0,2 0 0,0-1 0,-1-2 0,2-1 0,-1 0 0,-1-2 0,1 5 0,-2-5 0,0 5 0,0-6 0,2 3 0,-1-3 0,4 0 0,-4 3 0,5-3 0,-3 2 0,3-3 0,0 4 0,0-2 0,0 5 0,-6-5 0,5 2 0,-5-3 0,6 0 0,0-1 0,-3 1 0,3 0 0,-6 0 0,6-3 0,-3-1 0</inkml:trace>
  <inkml:trace contextRef="#ctx0" brushRef="#br0" timeOffset="1">797 871 24575,'0'15'0,"0"1"0,0 2 0,0 2 0,0-9 0,0 5 0,0-10 0,0 3 0,0-3 0,0 0 0,2 0 0,-1-1 0,1 1 0,-2 0 0,0 2 0,0 2 0,0 3 0,3 0 0,-2 0 0,2 0 0,-3 0 0,0-4 0,0 0 0,0-3 0,0 0 0,2-3 0,1-3 0,3 0 0,0-3 0,-1 3 0,1 0 0,-1 0 0,-2-3 0,2 3 0,-1-6 0,1 6 0,1-5 0,0 4 0,3-2 0,-2 1 0,2 1 0,-3-4 0,3 4 0,-3-2 0,3 1 0,-3 1 0,0-2 0,0 1 0,0 1 0,0-2 0,-1 1 0,4 1 0,-2-1 0,2-1 0,-3 2 0,0-4 0,0 4 0,-1-1 0,1 2 0,0-3 0,0 2 0,0-1 0,-1 2 0,1 0 0,-1 0 0,1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22:29:2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1176 24575,'-13'0'0,"3"0"0,-5-3 0,7 3 0,2-3 0,0 1 0,-3-2 0,3 1 0,-7-3 0,4 2 0,-4 1 0,3-3 0,1 3 0,3-1 0,0-1 0,0 5 0,0-5 0,0 1 0,1-1 0,-4-1 0,2 0 0,-5-4 0,5 4 0,-5-4 0,5 4 0,-2 0 0,3 0 0,0 0 0,3 0 0,-2 3 0,4-2 0,-4 2 0,1-3 0,-2 0 0,-3-3 0,3 2 0,-7-5 0,6 2 0,-2 0 0,0-2 0,2 5 0,-2-5 0,3 5 0,2-2 0,-1 0 0,1 2 0,-2-2 0,0 0 0,0-1 0,-1-3 0,0 0 0,1 0 0,-1-4 0,-2 3 0,1-6 0,-2 6 0,3-3 0,4 4 0,-3 0 0,5 0 0,-5 0 0,6 0 0,-3 3 0,3-2 0,0 5 0,0-5 0,0 2 0,0 0 0,0-2 0,0 2 0,0 0 0,0-2 0,0 2 0,0-3 0,0 0 0,0 0 0,0 0 0,0 3 0,0-2 0,3 2 0,0-3 0,4 0 0,-1-3 0,1 2 0,0-3 0,2-6 0,-1 8 0,1-8 0,-2 10 0,-1 0 0,1 0 0,-1 0 0,3 0 0,-1 0 0,4 0 0,-5-3 0,6 2 0,-6-3 0,5 4 0,-5 0 0,6 0 0,-6 0 0,5 0 0,-5 0 0,5 3 0,-4-3 0,4 6 0,-5-5 0,5 4 0,-5-1 0,5 3 0,-2 0 0,0-1 0,8-2 0,-10 2 0,10-2 0,-9 2 0,4 4 0,0-3 0,4 2 0,-3 0 0,2 1 0,-3 0 0,4 2 0,-3-1 0,6-2 0,-6 4 0,6-4 0,-6 4 0,3-3 0,0 3 0,-4-3 0,4 3 0,2 0 0,-5 0 0,5 0 0,-6 0 0,3 0 0,-2 0 0,0 0 0,-2 0 0,-2 0 0,-1 2 0,3 2 0,-5 2 0,2 0 0,0 0 0,-2 0 0,5 0 0,-6 0 0,3 0 0,0 1 0,-2-2 0,2 5 0,0-3 0,-1 5 0,1-2 0,1 12 0,-3-3 0,3 8 0,0-5 0,-2-1 0,2 0 0,-3-3 0,0 2 0,0-6 0,2 2 0,-2-6 0,3 2 0,-5-5 0,-1 5 0,1-5 0,-4 5 0,4-5 0,-4 5 0,1-2 0,-2 2 0,3-2 0,-2 2 0,1-2 0,-2 3 0,0 6 0,0-5 0,0 5 0,0-6 0,0-4 0,0 4 0,0-4 0,0 1 0,0 2 0,0-2 0,0 0 0,0 2 0,0-2 0,0 3 0,0 0 0,0-4 0,0 4 0,0-4 0,0 4 0,-3-3 0,3 2 0,-6-2 0,6 3 0,-3 0 0,0 6 0,-1-5 0,-3 8 0,4-8 0,-4 3 0,4-4 0,-4 0 0,4 0 0,-3 0 0,2 0 0,0-1 0,-1-2 0,2-1 0,-1 0 0,-1-2 0,1 5 0,-2-5 0,0 5 0,0-6 0,2 3 0,-1-3 0,4 0 0,-4 3 0,5-3 0,-3 2 0,3-3 0,0 4 0,0-2 0,0 5 0,-6-5 0,5 2 0,-5-3 0,6 0 0,0-1 0,-3 1 0,3 0 0,-6 0 0,6-3 0,-3-1 0</inkml:trace>
  <inkml:trace contextRef="#ctx0" brushRef="#br0" timeOffset="1">797 871 24575,'0'15'0,"0"1"0,0 2 0,0 2 0,0-9 0,0 5 0,0-10 0,0 3 0,0-3 0,0 0 0,2 0 0,-1-1 0,1 1 0,-2 0 0,0 2 0,0 2 0,0 3 0,3 0 0,-2 0 0,2 0 0,-3 0 0,0-4 0,0 0 0,0-3 0,0 0 0,2-3 0,1-3 0,3 0 0,0-3 0,-1 3 0,1 0 0,-1 0 0,-2-3 0,2 3 0,-1-6 0,1 6 0,1-5 0,0 4 0,3-2 0,-2 1 0,2 1 0,-3-4 0,3 4 0,-3-2 0,3 1 0,-3 1 0,0-2 0,0 1 0,0 1 0,0-2 0,-1 1 0,4 1 0,-2-1 0,2-1 0,-3 2 0,0-4 0,0 4 0,-1-1 0,1 2 0,0-3 0,0 2 0,0-1 0,-1 2 0,1 0 0,-1 0 0,1 0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22:25:0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1176 24575,'-13'0'0,"3"0"0,-5-3 0,7 3 0,2-3 0,0 1 0,-3-2 0,3 1 0,-7-3 0,4 2 0,-4 1 0,3-3 0,1 3 0,3-1 0,0-1 0,0 5 0,0-5 0,0 1 0,1-1 0,-4-1 0,2 0 0,-5-4 0,5 4 0,-5-4 0,5 4 0,-2 0 0,3 0 0,0 0 0,3 0 0,-2 3 0,4-2 0,-4 2 0,1-3 0,-2 0 0,-3-3 0,3 2 0,-7-5 0,6 2 0,-2 0 0,0-2 0,2 5 0,-2-5 0,3 5 0,2-2 0,-1 0 0,1 2 0,-2-2 0,0 0 0,0-1 0,-1-3 0,0 0 0,1 0 0,-1-4 0,-2 3 0,1-6 0,-2 6 0,3-3 0,4 4 0,-3 0 0,5 0 0,-5 0 0,6 0 0,-3 3 0,3-2 0,0 5 0,0-5 0,0 2 0,0 0 0,0-2 0,0 2 0,0 0 0,0-2 0,0 2 0,0-3 0,0 0 0,0 0 0,0 0 0,0 3 0,0-2 0,3 2 0,0-3 0,4 0 0,-1-3 0,1 2 0,0-3 0,2-6 0,-1 8 0,1-8 0,-2 10 0,-1 0 0,1 0 0,-1 0 0,3 0 0,-1 0 0,4 0 0,-5-3 0,6 2 0,-6-3 0,5 4 0,-5 0 0,6 0 0,-6 0 0,5 0 0,-5 0 0,5 3 0,-4-3 0,4 6 0,-5-5 0,5 4 0,-5-1 0,5 3 0,-2 0 0,0-1 0,8-2 0,-10 2 0,10-2 0,-9 2 0,4 4 0,0-3 0,4 2 0,-3 0 0,2 1 0,-3 0 0,4 2 0,-3-1 0,6-2 0,-6 4 0,6-4 0,-6 4 0,3-3 0,0 3 0,-4-3 0,4 3 0,2 0 0,-5 0 0,5 0 0,-6 0 0,3 0 0,-2 0 0,0 0 0,-2 0 0,-2 0 0,-1 2 0,3 2 0,-5 2 0,2 0 0,0 0 0,-2 0 0,5 0 0,-6 0 0,3 0 0,0 1 0,-2-2 0,2 5 0,0-3 0,-1 5 0,1-2 0,1 12 0,-3-3 0,3 8 0,0-5 0,-2-1 0,2 0 0,-3-3 0,0 2 0,0-6 0,2 2 0,-2-6 0,3 2 0,-5-5 0,-1 5 0,1-5 0,-4 5 0,4-5 0,-4 5 0,1-2 0,-2 2 0,3-2 0,-2 2 0,1-2 0,-2 3 0,0 6 0,0-5 0,0 5 0,0-6 0,0-4 0,0 4 0,0-4 0,0 1 0,0 2 0,0-2 0,0 0 0,0 2 0,0-2 0,0 3 0,0 0 0,0-4 0,0 4 0,0-4 0,0 4 0,-3-3 0,3 2 0,-6-2 0,6 3 0,-3 0 0,0 6 0,-1-5 0,-3 8 0,4-8 0,-4 3 0,4-4 0,-4 0 0,4 0 0,-3 0 0,2 0 0,0-1 0,-1-2 0,2-1 0,-1 0 0,-1-2 0,1 5 0,-2-5 0,0 5 0,0-6 0,2 3 0,-1-3 0,4 0 0,-4 3 0,5-3 0,-3 2 0,3-3 0,0 4 0,0-2 0,0 5 0,-6-5 0,5 2 0,-5-3 0,6 0 0,0-1 0,-3 1 0,3 0 0,-6 0 0,6-3 0,-3-1 0</inkml:trace>
  <inkml:trace contextRef="#ctx0" brushRef="#br0" timeOffset="1">797 871 24575,'0'15'0,"0"1"0,0 2 0,0 2 0,0-9 0,0 5 0,0-10 0,0 3 0,0-3 0,0 0 0,2 0 0,-1-1 0,1 1 0,-2 0 0,0 2 0,0 2 0,0 3 0,3 0 0,-2 0 0,2 0 0,-3 0 0,0-4 0,0 0 0,0-3 0,0 0 0,2-3 0,1-3 0,3 0 0,0-3 0,-1 3 0,1 0 0,-1 0 0,-2-3 0,2 3 0,-1-6 0,1 6 0,1-5 0,0 4 0,3-2 0,-2 1 0,2 1 0,-3-4 0,3 4 0,-3-2 0,3 1 0,-3 1 0,0-2 0,0 1 0,0 1 0,0-2 0,-1 1 0,4 1 0,-2-1 0,2-1 0,-3 2 0,0-4 0,0 4 0,-1-1 0,1 2 0,0-3 0,0 2 0,0-1 0,-1 2 0,1 0 0,-1 0 0,1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30T22:29:2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1176 24575,'-13'0'0,"3"0"0,-5-3 0,7 3 0,2-3 0,0 1 0,-3-2 0,3 1 0,-7-3 0,4 2 0,-4 1 0,3-3 0,1 3 0,3-1 0,0-1 0,0 5 0,0-5 0,0 1 0,1-1 0,-4-1 0,2 0 0,-5-4 0,5 4 0,-5-4 0,5 4 0,-2 0 0,3 0 0,0 0 0,3 0 0,-2 3 0,4-2 0,-4 2 0,1-3 0,-2 0 0,-3-3 0,3 2 0,-7-5 0,6 2 0,-2 0 0,0-2 0,2 5 0,-2-5 0,3 5 0,2-2 0,-1 0 0,1 2 0,-2-2 0,0 0 0,0-1 0,-1-3 0,0 0 0,1 0 0,-1-4 0,-2 3 0,1-6 0,-2 6 0,3-3 0,4 4 0,-3 0 0,5 0 0,-5 0 0,6 0 0,-3 3 0,3-2 0,0 5 0,0-5 0,0 2 0,0 0 0,0-2 0,0 2 0,0 0 0,0-2 0,0 2 0,0-3 0,0 0 0,0 0 0,0 0 0,0 3 0,0-2 0,3 2 0,0-3 0,4 0 0,-1-3 0,1 2 0,0-3 0,2-6 0,-1 8 0,1-8 0,-2 10 0,-1 0 0,1 0 0,-1 0 0,3 0 0,-1 0 0,4 0 0,-5-3 0,6 2 0,-6-3 0,5 4 0,-5 0 0,6 0 0,-6 0 0,5 0 0,-5 0 0,5 3 0,-4-3 0,4 6 0,-5-5 0,5 4 0,-5-1 0,5 3 0,-2 0 0,0-1 0,8-2 0,-10 2 0,10-2 0,-9 2 0,4 4 0,0-3 0,4 2 0,-3 0 0,2 1 0,-3 0 0,4 2 0,-3-1 0,6-2 0,-6 4 0,6-4 0,-6 4 0,3-3 0,0 3 0,-4-3 0,4 3 0,2 0 0,-5 0 0,5 0 0,-6 0 0,3 0 0,-2 0 0,0 0 0,-2 0 0,-2 0 0,-1 2 0,3 2 0,-5 2 0,2 0 0,0 0 0,-2 0 0,5 0 0,-6 0 0,3 0 0,0 1 0,-2-2 0,2 5 0,0-3 0,-1 5 0,1-2 0,1 12 0,-3-3 0,3 8 0,0-5 0,-2-1 0,2 0 0,-3-3 0,0 2 0,0-6 0,2 2 0,-2-6 0,3 2 0,-5-5 0,-1 5 0,1-5 0,-4 5 0,4-5 0,-4 5 0,1-2 0,-2 2 0,3-2 0,-2 2 0,1-2 0,-2 3 0,0 6 0,0-5 0,0 5 0,0-6 0,0-4 0,0 4 0,0-4 0,0 1 0,0 2 0,0-2 0,0 0 0,0 2 0,0-2 0,0 3 0,0 0 0,0-4 0,0 4 0,0-4 0,0 4 0,-3-3 0,3 2 0,-6-2 0,6 3 0,-3 0 0,0 6 0,-1-5 0,-3 8 0,4-8 0,-4 3 0,4-4 0,-4 0 0,4 0 0,-3 0 0,2 0 0,0-1 0,-1-2 0,2-1 0,-1 0 0,-1-2 0,1 5 0,-2-5 0,0 5 0,0-6 0,2 3 0,-1-3 0,4 0 0,-4 3 0,5-3 0,-3 2 0,3-3 0,0 4 0,0-2 0,0 5 0,-6-5 0,5 2 0,-5-3 0,6 0 0,0-1 0,-3 1 0,3 0 0,-6 0 0,6-3 0,-3-1 0</inkml:trace>
  <inkml:trace contextRef="#ctx0" brushRef="#br0" timeOffset="1">797 871 24575,'0'15'0,"0"1"0,0 2 0,0 2 0,0-9 0,0 5 0,0-10 0,0 3 0,0-3 0,0 0 0,2 0 0,-1-1 0,1 1 0,-2 0 0,0 2 0,0 2 0,0 3 0,3 0 0,-2 0 0,2 0 0,-3 0 0,0-4 0,0 0 0,0-3 0,0 0 0,2-3 0,1-3 0,3 0 0,0-3 0,-1 3 0,1 0 0,-1 0 0,-2-3 0,2 3 0,-1-6 0,1 6 0,1-5 0,0 4 0,3-2 0,-2 1 0,2 1 0,-3-4 0,3 4 0,-3-2 0,3 1 0,-3 1 0,0-2 0,0 1 0,0 1 0,0-2 0,-1 1 0,4 1 0,-2-1 0,2-1 0,-3 2 0,0-4 0,0 4 0,-1-1 0,1 2 0,0-3 0,0 2 0,0-1 0,-1 2 0,1 0 0,-1 0 0,1 0 0,-3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381843-F3EA-1E4F-B75E-4BB62E6385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E81E18-9E5F-A24B-88B6-9DDAEF3BBE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FF7F48-75A4-EB49-9557-7D03B1761A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F68CA86-326F-694B-B552-BD398A6A11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D2BACA3-C5F9-B54F-A2AD-6C2F372CC4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6BEA465B-5F75-0342-A10A-C00C9C2AB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DEB5775-8882-5B4F-81D1-4E1CD74CD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C79EB-D80C-E849-AE8A-E37E219BEFB1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981979-7A8F-D245-97DF-71CCFEBB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650AE6-EF27-E141-9412-DE5C35A8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2E0C7E-733E-1646-BE75-744A3A0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B989E-A241-AF49-B9A9-E406BD7A0F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3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9A21E1-F8CD-F44E-A17F-AF1F7CA6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671E10-DF7E-8342-A180-C3B0825E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414B43-37CB-B94B-BF14-DEFEE0C1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B71C0-2C96-AA41-B683-AA51EDB34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3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E833-58D4-714A-B0EA-D07C9D36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6823-3A54-C14C-9281-A954A898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995E-72CF-8442-A06F-F100D302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0E7E-9980-AA4D-BE5A-4271691F8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59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640C-2870-D84A-A8D1-43CF086F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6816-5463-C740-9971-D16BD239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C27F-AD50-F64D-9DDD-38F026A3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BF73-2C83-5E45-AFE7-A8A397F95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AF99-F4C6-0444-828B-3C86C69B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D70A-7D6B-3344-9F38-131370E6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5174-8470-B04F-B9B6-29B8906A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EF8D2-1004-364E-A45F-9340AAF28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3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688B83-809B-6447-9210-1595687C80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68A331-D84D-544D-BACF-9ECE32BB81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B7BE38-9CCF-5944-A747-E654687833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57F8E-E321-214F-A2F5-C61C4D636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4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100E-8C7F-5049-BD5D-3C165388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E2FB3-50EA-2B4C-95FC-30ED5AE2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CD7C-5B7A-114D-8EAB-2A687B0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C3CDF-B1B3-314F-B923-8CC235696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3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8B5E1-E024-2B40-AD43-4B52D87B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B12D0D-EE33-154B-8090-EE8CE354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884756-BF12-C146-B3B8-7B00B1F8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217B-6E7A-B14A-AD72-889005C89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29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FDC066-453B-F447-92EF-9E23BBDB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827BD-A532-5A45-AD0C-9801EEE8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999D8-5EF8-A94A-89E7-03C1DD17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BF8BC-498C-704C-8389-F3F5709A74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7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38488E-8182-834D-B6D2-EE865534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65D253-F21B-C44E-8B15-8BA97919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C08946-519A-1841-8819-06D8A87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B3A45-9DE4-5640-A55A-FED53936D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08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A03B9F-9B29-6E4B-9847-8BE5FC0B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375D536-6DE4-574E-905A-960B2EC5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FBB01E-DE56-4344-A8C4-296F3576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FC34-3C1A-2D47-BD6B-9EC907881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6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87B570-137A-D94D-8F1B-2EBECE5F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361ABB-6946-9646-B0A0-E5FF943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F8569-E33D-7849-91F4-74AB4532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44E3B-77B7-F24C-B51D-1BBF032CF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9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C881A2A-3E71-984D-BBBE-95D1C30D10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EF61E2-4AE3-C544-98C3-E560B5B955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9B93-C325-0841-A2AC-09ABDF80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2659-6018-C742-A208-FEEF8C06B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0232-4093-1541-AECF-D184D191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6BE82956-20DA-3343-AB72-BB8D9A780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16">
            <a:extLst>
              <a:ext uri="{FF2B5EF4-FFF2-40B4-BE49-F238E27FC236}">
                <a16:creationId xmlns:a16="http://schemas.microsoft.com/office/drawing/2014/main" id="{B02E9949-6168-8444-9643-2F0158246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61683" y="5153883"/>
            <a:ext cx="0" cy="636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cxnSp>
        <p:nvCxnSpPr>
          <p:cNvPr id="3" name="Line 22">
            <a:extLst>
              <a:ext uri="{FF2B5EF4-FFF2-40B4-BE49-F238E27FC236}">
                <a16:creationId xmlns:a16="http://schemas.microsoft.com/office/drawing/2014/main" id="{B9387187-556B-8447-95E0-CED2C9DB17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9386" y="5585280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" name="Line 23">
            <a:extLst>
              <a:ext uri="{FF2B5EF4-FFF2-40B4-BE49-F238E27FC236}">
                <a16:creationId xmlns:a16="http://schemas.microsoft.com/office/drawing/2014/main" id="{2F23123F-59FA-BE41-967E-EFAF0E8932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9386" y="5585280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" name="Line 24">
            <a:extLst>
              <a:ext uri="{FF2B5EF4-FFF2-40B4-BE49-F238E27FC236}">
                <a16:creationId xmlns:a16="http://schemas.microsoft.com/office/drawing/2014/main" id="{73DF75F1-A9FA-7246-A162-A69C969682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9386" y="5585280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" name="Line 25">
            <a:extLst>
              <a:ext uri="{FF2B5EF4-FFF2-40B4-BE49-F238E27FC236}">
                <a16:creationId xmlns:a16="http://schemas.microsoft.com/office/drawing/2014/main" id="{CE2A2025-2FCB-574F-985B-DB9C12A450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1386" y="5705749"/>
            <a:ext cx="274320" cy="36576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CE6E14A5-586C-894E-9929-F0726983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393" y="5368333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35">
            <a:extLst>
              <a:ext uri="{FF2B5EF4-FFF2-40B4-BE49-F238E27FC236}">
                <a16:creationId xmlns:a16="http://schemas.microsoft.com/office/drawing/2014/main" id="{00854173-999E-A84D-AFE9-6A0E8FEBD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806" y="4879383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FBD34C5D-A4A1-1941-A432-85FA97FC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293" y="3822108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B981F218-385E-254F-B374-B4339BCC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768" y="4168183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C=’H’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Line 84">
            <a:extLst>
              <a:ext uri="{FF2B5EF4-FFF2-40B4-BE49-F238E27FC236}">
                <a16:creationId xmlns:a16="http://schemas.microsoft.com/office/drawing/2014/main" id="{892784E5-3D3B-8C4B-8C1D-C837322868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91553" y="4085178"/>
            <a:ext cx="1027430" cy="8839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Line 85">
            <a:extLst>
              <a:ext uri="{FF2B5EF4-FFF2-40B4-BE49-F238E27FC236}">
                <a16:creationId xmlns:a16="http://schemas.microsoft.com/office/drawing/2014/main" id="{742E70B2-5FE3-CF49-A9EA-E34B3D4F69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1243" y="4088988"/>
            <a:ext cx="889635" cy="12274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Text Box 92">
            <a:extLst>
              <a:ext uri="{FF2B5EF4-FFF2-40B4-BE49-F238E27FC236}">
                <a16:creationId xmlns:a16="http://schemas.microsoft.com/office/drawing/2014/main" id="{7C70C725-6722-D042-854B-52F4C0E6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6" y="3703584"/>
            <a:ext cx="1649413" cy="5461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1)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1 or 2 (‘H’ or ‘T’)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 = 1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4CEC2E-E5B3-8648-9D77-87C526240B69}"/>
                  </a:ext>
                </a:extLst>
              </p14:cNvPr>
              <p14:cNvContentPartPr/>
              <p14:nvPr/>
            </p14:nvContentPartPr>
            <p14:xfrm rot="16763139">
              <a:off x="1102870" y="4830351"/>
              <a:ext cx="381635" cy="4229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4CEC2E-E5B3-8648-9D77-87C526240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763139">
                <a:off x="1093869" y="4821361"/>
                <a:ext cx="399277" cy="440531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 Box 11">
            <a:extLst>
              <a:ext uri="{FF2B5EF4-FFF2-40B4-BE49-F238E27FC236}">
                <a16:creationId xmlns:a16="http://schemas.microsoft.com/office/drawing/2014/main" id="{88FC1446-C01E-3D47-9A01-44A2226A7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18" y="5479458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‘T’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40B380E-7FCF-BB44-B37A-0BF1EE57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456" y="6046196"/>
            <a:ext cx="1111250" cy="4318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3)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 N and stop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3B9F09C9-BC52-AB44-872E-D8CAD1C3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618" y="5855696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‘T’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EFB7EB-AFDC-2741-A781-1867C80CE1BC}"/>
                  </a:ext>
                </a:extLst>
              </p14:cNvPr>
              <p14:cNvContentPartPr/>
              <p14:nvPr/>
            </p14:nvContentPartPr>
            <p14:xfrm rot="11054449">
              <a:off x="4136583" y="5626323"/>
              <a:ext cx="381635" cy="42291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EFB7EB-AFDC-2741-A781-1867C80CE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1054449">
                <a:off x="4127582" y="5617333"/>
                <a:ext cx="399277" cy="44053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 Box 7">
            <a:extLst>
              <a:ext uri="{FF2B5EF4-FFF2-40B4-BE49-F238E27FC236}">
                <a16:creationId xmlns:a16="http://schemas.microsoft.com/office/drawing/2014/main" id="{59111F1F-03E5-E749-B60E-43A01548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706" y="4436471"/>
            <a:ext cx="731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C=’T’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7B47F294-588D-7B45-93CD-DD520DFC4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" y="4985746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C=’H’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149C479D-5B1B-1A4F-B508-8E99129C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218" y="5885858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4069B6BC-DC5C-6243-8561-E6D2C618B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93" y="4277721"/>
            <a:ext cx="1346200" cy="5143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2)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1 or 2 (‘H’ or ‘T’)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N++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rc 65">
            <a:extLst>
              <a:ext uri="{FF2B5EF4-FFF2-40B4-BE49-F238E27FC236}">
                <a16:creationId xmlns:a16="http://schemas.microsoft.com/office/drawing/2014/main" id="{2788C728-E071-0E4D-8C3F-716564110B0D}"/>
              </a:ext>
            </a:extLst>
          </p:cNvPr>
          <p:cNvSpPr>
            <a:spLocks/>
          </p:cNvSpPr>
          <p:nvPr/>
        </p:nvSpPr>
        <p:spPr bwMode="auto">
          <a:xfrm rot="10800000">
            <a:off x="1987743" y="5113878"/>
            <a:ext cx="2084070" cy="431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902E25DC-AE2F-D241-B019-C55BF25CE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656" y="5315946"/>
            <a:ext cx="731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C=’H’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B0739BAE-1491-D042-8D85-12A8ECA3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43" y="4858746"/>
            <a:ext cx="1346200" cy="5143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2)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1 or 2 (‘H’ or ‘T’)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N++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le 63">
            <a:extLst>
              <a:ext uri="{FF2B5EF4-FFF2-40B4-BE49-F238E27FC236}">
                <a16:creationId xmlns:a16="http://schemas.microsoft.com/office/drawing/2014/main" id="{9ADF8F63-99E3-CB47-8161-F6DFFFF2DE0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latin typeface="Franklin Gothic Book" panose="020B0503020102020204" pitchFamily="34" charset="0"/>
              </a:rPr>
              <a:t>HT Game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9EC7A2AF-24B7-9C41-87E5-86B2E7344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3276600" cy="152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Pick HH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Toss coins n times until ‘HH’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4C5A2359-CD25-D445-81F5-C2B8EC03D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710" y="1315364"/>
            <a:ext cx="3276600" cy="152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Pick HT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Toss coins m times until ‘HT’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2DA6C128-66C8-3549-86C3-4BBEA7BE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410" y="2555381"/>
            <a:ext cx="3276600" cy="107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n&lt;m: HH wins by m-n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n&gt;m: HT wins by n-m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3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 16">
            <a:extLst>
              <a:ext uri="{FF2B5EF4-FFF2-40B4-BE49-F238E27FC236}">
                <a16:creationId xmlns:a16="http://schemas.microsoft.com/office/drawing/2014/main" id="{B02E9949-6168-8444-9643-2F01582466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61683" y="5153883"/>
            <a:ext cx="0" cy="63627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3" name="Line 22">
            <a:extLst>
              <a:ext uri="{FF2B5EF4-FFF2-40B4-BE49-F238E27FC236}">
                <a16:creationId xmlns:a16="http://schemas.microsoft.com/office/drawing/2014/main" id="{B9387187-556B-8447-95E0-CED2C9DB178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9386" y="5585280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" name="Line 23">
            <a:extLst>
              <a:ext uri="{FF2B5EF4-FFF2-40B4-BE49-F238E27FC236}">
                <a16:creationId xmlns:a16="http://schemas.microsoft.com/office/drawing/2014/main" id="{2F23123F-59FA-BE41-967E-EFAF0E8932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9386" y="5585280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" name="Line 24">
            <a:extLst>
              <a:ext uri="{FF2B5EF4-FFF2-40B4-BE49-F238E27FC236}">
                <a16:creationId xmlns:a16="http://schemas.microsoft.com/office/drawing/2014/main" id="{73DF75F1-A9FA-7246-A162-A69C969682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9386" y="5585280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6" name="Line 25">
            <a:extLst>
              <a:ext uri="{FF2B5EF4-FFF2-40B4-BE49-F238E27FC236}">
                <a16:creationId xmlns:a16="http://schemas.microsoft.com/office/drawing/2014/main" id="{CE2A2025-2FCB-574F-985B-DB9C12A450A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41386" y="5705749"/>
            <a:ext cx="274320" cy="36576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" name="Text Box 34">
            <a:extLst>
              <a:ext uri="{FF2B5EF4-FFF2-40B4-BE49-F238E27FC236}">
                <a16:creationId xmlns:a16="http://schemas.microsoft.com/office/drawing/2014/main" id="{CE6E14A5-586C-894E-9929-F0726983A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9393" y="5368333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35">
            <a:extLst>
              <a:ext uri="{FF2B5EF4-FFF2-40B4-BE49-F238E27FC236}">
                <a16:creationId xmlns:a16="http://schemas.microsoft.com/office/drawing/2014/main" id="{00854173-999E-A84D-AFE9-6A0E8FEBD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806" y="4879383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40">
            <a:extLst>
              <a:ext uri="{FF2B5EF4-FFF2-40B4-BE49-F238E27FC236}">
                <a16:creationId xmlns:a16="http://schemas.microsoft.com/office/drawing/2014/main" id="{FBD34C5D-A4A1-1941-A432-85FA97FC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293" y="3822108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B981F218-385E-254F-B374-B4339BCC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768" y="4168183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C=’H’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Line 84">
            <a:extLst>
              <a:ext uri="{FF2B5EF4-FFF2-40B4-BE49-F238E27FC236}">
                <a16:creationId xmlns:a16="http://schemas.microsoft.com/office/drawing/2014/main" id="{892784E5-3D3B-8C4B-8C1D-C837322868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91553" y="4085178"/>
            <a:ext cx="1027430" cy="8839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Line 85">
            <a:extLst>
              <a:ext uri="{FF2B5EF4-FFF2-40B4-BE49-F238E27FC236}">
                <a16:creationId xmlns:a16="http://schemas.microsoft.com/office/drawing/2014/main" id="{742E70B2-5FE3-CF49-A9EA-E34B3D4F69F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21243" y="4088988"/>
            <a:ext cx="889635" cy="122745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Text Box 92">
            <a:extLst>
              <a:ext uri="{FF2B5EF4-FFF2-40B4-BE49-F238E27FC236}">
                <a16:creationId xmlns:a16="http://schemas.microsoft.com/office/drawing/2014/main" id="{7C70C725-6722-D042-854B-52F4C0E6F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293" y="3957046"/>
            <a:ext cx="1649413" cy="5461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1)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1 or 2 (‘H’ or ‘T’)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 = 1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04CEC2E-E5B3-8648-9D77-87C526240B69}"/>
                  </a:ext>
                </a:extLst>
              </p14:cNvPr>
              <p14:cNvContentPartPr/>
              <p14:nvPr/>
            </p14:nvContentPartPr>
            <p14:xfrm rot="16763139">
              <a:off x="1102870" y="4830351"/>
              <a:ext cx="381635" cy="42291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04CEC2E-E5B3-8648-9D77-87C526240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763139">
                <a:off x="1093869" y="4821361"/>
                <a:ext cx="399277" cy="440531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 Box 11">
            <a:extLst>
              <a:ext uri="{FF2B5EF4-FFF2-40B4-BE49-F238E27FC236}">
                <a16:creationId xmlns:a16="http://schemas.microsoft.com/office/drawing/2014/main" id="{88FC1446-C01E-3D47-9A01-44A2226A7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18" y="5479458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‘T’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040B380E-7FCF-BB44-B37A-0BF1EE579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2456" y="6046196"/>
            <a:ext cx="1111250" cy="4318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3)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Print N and stop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3B9F09C9-BC52-AB44-872E-D8CAD1C32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2618" y="5855696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‘T’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EFB7EB-AFDC-2741-A781-1867C80CE1BC}"/>
                  </a:ext>
                </a:extLst>
              </p14:cNvPr>
              <p14:cNvContentPartPr/>
              <p14:nvPr/>
            </p14:nvContentPartPr>
            <p14:xfrm rot="11054449">
              <a:off x="4136583" y="5626323"/>
              <a:ext cx="381635" cy="42291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EFB7EB-AFDC-2741-A781-1867C80CE1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1054449">
                <a:off x="4127582" y="5617333"/>
                <a:ext cx="399277" cy="440531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 Box 7">
            <a:extLst>
              <a:ext uri="{FF2B5EF4-FFF2-40B4-BE49-F238E27FC236}">
                <a16:creationId xmlns:a16="http://schemas.microsoft.com/office/drawing/2014/main" id="{59111F1F-03E5-E749-B60E-43A015486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706" y="4436471"/>
            <a:ext cx="731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C=’T’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7B47F294-588D-7B45-93CD-DD520DFC4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493" y="4985746"/>
            <a:ext cx="731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C=’H’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149C479D-5B1B-1A4F-B508-8E99129C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218" y="5885858"/>
            <a:ext cx="45720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4069B6BC-DC5C-6243-8561-E6D2C618B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93" y="4277721"/>
            <a:ext cx="1346200" cy="5143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2)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1 or 2 (‘H’ or ‘T’)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N++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rc 65">
            <a:extLst>
              <a:ext uri="{FF2B5EF4-FFF2-40B4-BE49-F238E27FC236}">
                <a16:creationId xmlns:a16="http://schemas.microsoft.com/office/drawing/2014/main" id="{2788C728-E071-0E4D-8C3F-716564110B0D}"/>
              </a:ext>
            </a:extLst>
          </p:cNvPr>
          <p:cNvSpPr>
            <a:spLocks/>
          </p:cNvSpPr>
          <p:nvPr/>
        </p:nvSpPr>
        <p:spPr bwMode="auto">
          <a:xfrm rot="10800000">
            <a:off x="1987743" y="5113878"/>
            <a:ext cx="2084070" cy="431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902E25DC-AE2F-D241-B019-C55BF25CE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656" y="5315946"/>
            <a:ext cx="731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C=’H’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">
            <a:extLst>
              <a:ext uri="{FF2B5EF4-FFF2-40B4-BE49-F238E27FC236}">
                <a16:creationId xmlns:a16="http://schemas.microsoft.com/office/drawing/2014/main" id="{B0739BAE-1491-D042-8D85-12A8ECA3A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43" y="4858746"/>
            <a:ext cx="1346200" cy="51435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(ACT 2)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 = 1 or 2 (‘H’ or ‘T’)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N++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itle 63">
            <a:extLst>
              <a:ext uri="{FF2B5EF4-FFF2-40B4-BE49-F238E27FC236}">
                <a16:creationId xmlns:a16="http://schemas.microsoft.com/office/drawing/2014/main" id="{9ADF8F63-99E3-CB47-8161-F6DFFFF2DE0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latin typeface="Franklin Gothic Book" panose="020B0503020102020204" pitchFamily="34" charset="0"/>
              </a:rPr>
              <a:t>HT Game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9EC7A2AF-24B7-9C41-87E5-86B2E7344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3276600" cy="152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Pick HH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Toss coins n times until ‘HH’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4C5A2359-CD25-D445-81F5-C2B8EC03D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710" y="1315364"/>
            <a:ext cx="3276600" cy="152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Pick HT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Toss coins m times until ‘HT’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2DA6C128-66C8-3549-86C3-4BBEA7BEC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410" y="2555381"/>
            <a:ext cx="3276600" cy="107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n&lt;m: HH wins by m-n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n&gt;m: HT wins by n-m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F59E89E-E773-144C-B279-CE17F6AD7326}"/>
              </a:ext>
            </a:extLst>
          </p:cNvPr>
          <p:cNvGraphicFramePr>
            <a:graphicFrameLocks noGrp="1"/>
          </p:cNvGraphicFramePr>
          <p:nvPr/>
        </p:nvGraphicFramePr>
        <p:xfrm>
          <a:off x="6090409" y="4230096"/>
          <a:ext cx="2596391" cy="1655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6321">
                  <a:extLst>
                    <a:ext uri="{9D8B030D-6E8A-4147-A177-3AD203B41FA5}">
                      <a16:colId xmlns:a16="http://schemas.microsoft.com/office/drawing/2014/main" val="1591027347"/>
                    </a:ext>
                  </a:extLst>
                </a:gridCol>
                <a:gridCol w="932932">
                  <a:extLst>
                    <a:ext uri="{9D8B030D-6E8A-4147-A177-3AD203B41FA5}">
                      <a16:colId xmlns:a16="http://schemas.microsoft.com/office/drawing/2014/main" val="862897182"/>
                    </a:ext>
                  </a:extLst>
                </a:gridCol>
                <a:gridCol w="488569">
                  <a:extLst>
                    <a:ext uri="{9D8B030D-6E8A-4147-A177-3AD203B41FA5}">
                      <a16:colId xmlns:a16="http://schemas.microsoft.com/office/drawing/2014/main" val="2245845093"/>
                    </a:ext>
                  </a:extLst>
                </a:gridCol>
                <a:gridCol w="488569">
                  <a:extLst>
                    <a:ext uri="{9D8B030D-6E8A-4147-A177-3AD203B41FA5}">
                      <a16:colId xmlns:a16="http://schemas.microsoft.com/office/drawing/2014/main" val="4125720355"/>
                    </a:ext>
                  </a:extLst>
                </a:gridCol>
              </a:tblGrid>
              <a:tr h="55192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State\C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‘H’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‘T’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9035376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Q0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973515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4573125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106344"/>
                  </a:ext>
                </a:extLst>
              </a:tr>
              <a:tr h="27596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ACT3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765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07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ne 19">
            <a:extLst>
              <a:ext uri="{FF2B5EF4-FFF2-40B4-BE49-F238E27FC236}">
                <a16:creationId xmlns:a16="http://schemas.microsoft.com/office/drawing/2014/main" id="{81DAB4A2-A9F2-4148-91CA-895C210F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5819" y="3226726"/>
            <a:ext cx="1554480" cy="548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6" name="Line 22">
            <a:extLst>
              <a:ext uri="{FF2B5EF4-FFF2-40B4-BE49-F238E27FC236}">
                <a16:creationId xmlns:a16="http://schemas.microsoft.com/office/drawing/2014/main" id="{33D153FD-19F0-D147-B5BE-DE119F27E8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" name="Line 23">
            <a:extLst>
              <a:ext uri="{FF2B5EF4-FFF2-40B4-BE49-F238E27FC236}">
                <a16:creationId xmlns:a16="http://schemas.microsoft.com/office/drawing/2014/main" id="{7A2E1F80-E45C-6E44-8680-5F14009E53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" name="Line 24">
            <a:extLst>
              <a:ext uri="{FF2B5EF4-FFF2-40B4-BE49-F238E27FC236}">
                <a16:creationId xmlns:a16="http://schemas.microsoft.com/office/drawing/2014/main" id="{1F03F031-0AF8-3843-A213-03A7E07448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9" name="Line 25">
            <a:extLst>
              <a:ext uri="{FF2B5EF4-FFF2-40B4-BE49-F238E27FC236}">
                <a16:creationId xmlns:a16="http://schemas.microsoft.com/office/drawing/2014/main" id="{D96D72A5-7680-2445-893B-F4680C6F3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0185" y="3870642"/>
            <a:ext cx="274320" cy="36576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25770692-63DF-464E-8B23-6E9DA2F9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4" y="2925776"/>
            <a:ext cx="780594" cy="3074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Q1/Act2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35FE1FB6-0B63-C040-BCB5-32A3C6D5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114" y="269869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c 31">
            <a:extLst>
              <a:ext uri="{FF2B5EF4-FFF2-40B4-BE49-F238E27FC236}">
                <a16:creationId xmlns:a16="http://schemas.microsoft.com/office/drawing/2014/main" id="{13A97567-73F7-B648-89FB-4F59616A524D}"/>
              </a:ext>
            </a:extLst>
          </p:cNvPr>
          <p:cNvSpPr>
            <a:spLocks/>
          </p:cNvSpPr>
          <p:nvPr/>
        </p:nvSpPr>
        <p:spPr bwMode="auto">
          <a:xfrm rot="2357007" flipH="1" flipV="1">
            <a:off x="3744029" y="2509636"/>
            <a:ext cx="446868" cy="54872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0E6E0030-45D7-5347-BC35-58D43602F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85" y="4873338"/>
            <a:ext cx="799776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Q9/Act4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id="{9B688956-B3AB-F541-B386-4D388F396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442" y="4861539"/>
            <a:ext cx="77975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Q8/Act3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id="{60305A08-477D-2E4B-AECC-18F95CEDE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681" y="3762943"/>
            <a:ext cx="82391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Q5/Act1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81BF1E16-7A42-1249-935D-337EDB72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5" y="2321241"/>
            <a:ext cx="7875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48">
            <a:extLst>
              <a:ext uri="{FF2B5EF4-FFF2-40B4-BE49-F238E27FC236}">
                <a16:creationId xmlns:a16="http://schemas.microsoft.com/office/drawing/2014/main" id="{EB479451-D244-7547-A93D-5EF0E658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76" y="435002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4D90E058-D572-254A-B64C-FD9DCB8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87" y="4340602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52">
            <a:extLst>
              <a:ext uri="{FF2B5EF4-FFF2-40B4-BE49-F238E27FC236}">
                <a16:creationId xmlns:a16="http://schemas.microsoft.com/office/drawing/2014/main" id="{98B796A9-DB27-EC44-880D-838F75F2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463" y="3219014"/>
            <a:ext cx="85155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T=2 (alpha)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Arc 65">
            <a:extLst>
              <a:ext uri="{FF2B5EF4-FFF2-40B4-BE49-F238E27FC236}">
                <a16:creationId xmlns:a16="http://schemas.microsoft.com/office/drawing/2014/main" id="{4D025E25-A3A9-8E46-B689-844C22765D4C}"/>
              </a:ext>
            </a:extLst>
          </p:cNvPr>
          <p:cNvSpPr>
            <a:spLocks/>
          </p:cNvSpPr>
          <p:nvPr/>
        </p:nvSpPr>
        <p:spPr bwMode="auto">
          <a:xfrm rot="18160556" flipV="1">
            <a:off x="6692989" y="3832896"/>
            <a:ext cx="489981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40" name="Line 77">
            <a:extLst>
              <a:ext uri="{FF2B5EF4-FFF2-40B4-BE49-F238E27FC236}">
                <a16:creationId xmlns:a16="http://schemas.microsoft.com/office/drawing/2014/main" id="{100E35CA-203E-3840-9D89-D59BD0CB3F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9018" y="5156434"/>
            <a:ext cx="425778" cy="500344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4" name="Text Box 83">
            <a:extLst>
              <a:ext uri="{FF2B5EF4-FFF2-40B4-BE49-F238E27FC236}">
                <a16:creationId xmlns:a16="http://schemas.microsoft.com/office/drawing/2014/main" id="{14E6AA0C-C038-0243-BC82-88008ACC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736" y="5535539"/>
            <a:ext cx="36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Line 84">
            <a:extLst>
              <a:ext uri="{FF2B5EF4-FFF2-40B4-BE49-F238E27FC236}">
                <a16:creationId xmlns:a16="http://schemas.microsoft.com/office/drawing/2014/main" id="{C34CE4C9-53E3-4843-9A82-8BA308F5C5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46053" y="4036123"/>
            <a:ext cx="555194" cy="8624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Line 85">
            <a:extLst>
              <a:ext uri="{FF2B5EF4-FFF2-40B4-BE49-F238E27FC236}">
                <a16:creationId xmlns:a16="http://schemas.microsoft.com/office/drawing/2014/main" id="{E3BB69D7-0931-D842-99D0-3489554FF7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6450" y="4029672"/>
            <a:ext cx="73152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EE6E35-2816-8044-8F84-621BC85E6B7F}"/>
              </a:ext>
            </a:extLst>
          </p:cNvPr>
          <p:cNvSpPr txBox="1"/>
          <p:nvPr/>
        </p:nvSpPr>
        <p:spPr>
          <a:xfrm>
            <a:off x="6389230" y="1364761"/>
            <a:ext cx="260348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Act1: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[j]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T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charType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Act2: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T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7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Act3: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+=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-= 1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Act4: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store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clear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Line 15">
            <a:extLst>
              <a:ext uri="{FF2B5EF4-FFF2-40B4-BE49-F238E27FC236}">
                <a16:creationId xmlns:a16="http://schemas.microsoft.com/office/drawing/2014/main" id="{EB73EAAC-290D-6749-B1C8-35E3EFCFDE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2723" y="2630804"/>
            <a:ext cx="0" cy="274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56" name="Title 63">
            <a:extLst>
              <a:ext uri="{FF2B5EF4-FFF2-40B4-BE49-F238E27FC236}">
                <a16:creationId xmlns:a16="http://schemas.microsoft.com/office/drawing/2014/main" id="{F1D577C5-E5E4-6C49-9BC0-83DF2029AFE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dirty="0">
                <a:latin typeface="Franklin Gothic Book" panose="020B0503020102020204" pitchFamily="34" charset="0"/>
              </a:rPr>
              <a:t>HW</a:t>
            </a:r>
            <a:r>
              <a:rPr lang="ko-KR" altLang="en-US" sz="4400" dirty="0">
                <a:latin typeface="Franklin Gothic Book" panose="020B0503020102020204" pitchFamily="34" charset="0"/>
              </a:rPr>
              <a:t> </a:t>
            </a:r>
            <a:r>
              <a:rPr lang="en-US" altLang="ko-KR" sz="4400" dirty="0">
                <a:latin typeface="Franklin Gothic Book" panose="020B0503020102020204" pitchFamily="34" charset="0"/>
              </a:rPr>
              <a:t>-</a:t>
            </a:r>
            <a:r>
              <a:rPr lang="ko-KR" altLang="en-US" sz="4400" dirty="0">
                <a:latin typeface="Franklin Gothic Book" panose="020B0503020102020204" pitchFamily="34" charset="0"/>
              </a:rPr>
              <a:t> </a:t>
            </a:r>
            <a:r>
              <a:rPr lang="en-US" altLang="en-US" sz="4400" dirty="0">
                <a:latin typeface="Franklin Gothic Book" panose="020B0503020102020204" pitchFamily="34" charset="0"/>
              </a:rPr>
              <a:t>Scanner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EEF2760B-B770-4E46-8E60-00C30CD0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1"/>
            <a:ext cx="2489798" cy="11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Input string:</a:t>
            </a:r>
          </a:p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  loop: $t1, 3  #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9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ne 17">
            <a:extLst>
              <a:ext uri="{FF2B5EF4-FFF2-40B4-BE49-F238E27FC236}">
                <a16:creationId xmlns:a16="http://schemas.microsoft.com/office/drawing/2014/main" id="{DCBA673C-BBDA-5D44-AEC3-B803358BD1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15580" y="3218651"/>
            <a:ext cx="244293" cy="5382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cxnSp>
        <p:nvCxnSpPr>
          <p:cNvPr id="5" name="Line 19">
            <a:extLst>
              <a:ext uri="{FF2B5EF4-FFF2-40B4-BE49-F238E27FC236}">
                <a16:creationId xmlns:a16="http://schemas.microsoft.com/office/drawing/2014/main" id="{81DAB4A2-A9F2-4148-91CA-895C210F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5819" y="3226726"/>
            <a:ext cx="1554480" cy="5486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cxnSp>
        <p:nvCxnSpPr>
          <p:cNvPr id="6" name="Line 22">
            <a:extLst>
              <a:ext uri="{FF2B5EF4-FFF2-40B4-BE49-F238E27FC236}">
                <a16:creationId xmlns:a16="http://schemas.microsoft.com/office/drawing/2014/main" id="{33D153FD-19F0-D147-B5BE-DE119F27E8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" name="Line 23">
            <a:extLst>
              <a:ext uri="{FF2B5EF4-FFF2-40B4-BE49-F238E27FC236}">
                <a16:creationId xmlns:a16="http://schemas.microsoft.com/office/drawing/2014/main" id="{7A2E1F80-E45C-6E44-8680-5F14009E53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" name="Line 24">
            <a:extLst>
              <a:ext uri="{FF2B5EF4-FFF2-40B4-BE49-F238E27FC236}">
                <a16:creationId xmlns:a16="http://schemas.microsoft.com/office/drawing/2014/main" id="{1F03F031-0AF8-3843-A213-03A7E07448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9" name="Line 25">
            <a:extLst>
              <a:ext uri="{FF2B5EF4-FFF2-40B4-BE49-F238E27FC236}">
                <a16:creationId xmlns:a16="http://schemas.microsoft.com/office/drawing/2014/main" id="{D96D72A5-7680-2445-893B-F4680C6F3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0185" y="3870642"/>
            <a:ext cx="274320" cy="36576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25770692-63DF-464E-8B23-6E9DA2F9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4" y="2925776"/>
            <a:ext cx="780594" cy="3074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Q1/Act2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35FE1FB6-0B63-C040-BCB5-32A3C6D5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114" y="269869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c 31">
            <a:extLst>
              <a:ext uri="{FF2B5EF4-FFF2-40B4-BE49-F238E27FC236}">
                <a16:creationId xmlns:a16="http://schemas.microsoft.com/office/drawing/2014/main" id="{13A97567-73F7-B648-89FB-4F59616A524D}"/>
              </a:ext>
            </a:extLst>
          </p:cNvPr>
          <p:cNvSpPr>
            <a:spLocks/>
          </p:cNvSpPr>
          <p:nvPr/>
        </p:nvSpPr>
        <p:spPr bwMode="auto">
          <a:xfrm rot="2357007" flipH="1" flipV="1">
            <a:off x="3744029" y="2509636"/>
            <a:ext cx="446868" cy="54872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0E6E0030-45D7-5347-BC35-58D43602F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85" y="4873338"/>
            <a:ext cx="799776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Q9/Act4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id="{9B688956-B3AB-F541-B386-4D388F396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442" y="4861539"/>
            <a:ext cx="77975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Q8/Act3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id="{60305A08-477D-2E4B-AECC-18F95CEDE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681" y="3762943"/>
            <a:ext cx="82391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Q5/Act1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41">
            <a:extLst>
              <a:ext uri="{FF2B5EF4-FFF2-40B4-BE49-F238E27FC236}">
                <a16:creationId xmlns:a16="http://schemas.microsoft.com/office/drawing/2014/main" id="{44DD72D4-04A6-DA43-8C36-CCC76B4A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778" y="3761414"/>
            <a:ext cx="780596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Q3 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81BF1E16-7A42-1249-935D-337EDB72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5" y="2321241"/>
            <a:ext cx="7875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48">
            <a:extLst>
              <a:ext uri="{FF2B5EF4-FFF2-40B4-BE49-F238E27FC236}">
                <a16:creationId xmlns:a16="http://schemas.microsoft.com/office/drawing/2014/main" id="{EB479451-D244-7547-A93D-5EF0E658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76" y="435002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4D90E058-D572-254A-B64C-FD9DCB8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87" y="4340602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50">
            <a:extLst>
              <a:ext uri="{FF2B5EF4-FFF2-40B4-BE49-F238E27FC236}">
                <a16:creationId xmlns:a16="http://schemas.microsoft.com/office/drawing/2014/main" id="{56371AA7-504B-A248-9F06-DF2657A4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314" y="3352282"/>
            <a:ext cx="59155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T=3,4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52">
            <a:extLst>
              <a:ext uri="{FF2B5EF4-FFF2-40B4-BE49-F238E27FC236}">
                <a16:creationId xmlns:a16="http://schemas.microsoft.com/office/drawing/2014/main" id="{98B796A9-DB27-EC44-880D-838F75F2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463" y="3219014"/>
            <a:ext cx="85155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T=2 (alpha)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4" name="Line 62">
            <a:extLst>
              <a:ext uri="{FF2B5EF4-FFF2-40B4-BE49-F238E27FC236}">
                <a16:creationId xmlns:a16="http://schemas.microsoft.com/office/drawing/2014/main" id="{12FF2272-6594-4447-804C-70C6F58AA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9809" y="4029672"/>
            <a:ext cx="0" cy="2743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Arc 65">
            <a:extLst>
              <a:ext uri="{FF2B5EF4-FFF2-40B4-BE49-F238E27FC236}">
                <a16:creationId xmlns:a16="http://schemas.microsoft.com/office/drawing/2014/main" id="{4D025E25-A3A9-8E46-B689-844C22765D4C}"/>
              </a:ext>
            </a:extLst>
          </p:cNvPr>
          <p:cNvSpPr>
            <a:spLocks/>
          </p:cNvSpPr>
          <p:nvPr/>
        </p:nvSpPr>
        <p:spPr bwMode="auto">
          <a:xfrm rot="18160556" flipV="1">
            <a:off x="6692989" y="3832896"/>
            <a:ext cx="489981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Line 77">
            <a:extLst>
              <a:ext uri="{FF2B5EF4-FFF2-40B4-BE49-F238E27FC236}">
                <a16:creationId xmlns:a16="http://schemas.microsoft.com/office/drawing/2014/main" id="{100E35CA-203E-3840-9D89-D59BD0CB3F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9018" y="5156434"/>
            <a:ext cx="425778" cy="500344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Text Box 81">
            <a:extLst>
              <a:ext uri="{FF2B5EF4-FFF2-40B4-BE49-F238E27FC236}">
                <a16:creationId xmlns:a16="http://schemas.microsoft.com/office/drawing/2014/main" id="{8BC12BF5-7F04-1F46-9ECE-79143676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108" y="4285735"/>
            <a:ext cx="36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83">
            <a:extLst>
              <a:ext uri="{FF2B5EF4-FFF2-40B4-BE49-F238E27FC236}">
                <a16:creationId xmlns:a16="http://schemas.microsoft.com/office/drawing/2014/main" id="{14E6AA0C-C038-0243-BC82-88008ACC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736" y="5535539"/>
            <a:ext cx="36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Line 84">
            <a:extLst>
              <a:ext uri="{FF2B5EF4-FFF2-40B4-BE49-F238E27FC236}">
                <a16:creationId xmlns:a16="http://schemas.microsoft.com/office/drawing/2014/main" id="{C34CE4C9-53E3-4843-9A82-8BA308F5C5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46053" y="4036123"/>
            <a:ext cx="555194" cy="86248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Line 85">
            <a:extLst>
              <a:ext uri="{FF2B5EF4-FFF2-40B4-BE49-F238E27FC236}">
                <a16:creationId xmlns:a16="http://schemas.microsoft.com/office/drawing/2014/main" id="{E3BB69D7-0931-D842-99D0-3489554FF7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6450" y="4029672"/>
            <a:ext cx="731520" cy="82232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EE6E35-2816-8044-8F84-621BC85E6B7F}"/>
              </a:ext>
            </a:extLst>
          </p:cNvPr>
          <p:cNvSpPr txBox="1"/>
          <p:nvPr/>
        </p:nvSpPr>
        <p:spPr>
          <a:xfrm>
            <a:off x="6389230" y="1364761"/>
            <a:ext cx="260348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Act1: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[j]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T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charType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Act2: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T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7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Act3: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+=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-= 1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Act4: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store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clear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Line 15">
            <a:extLst>
              <a:ext uri="{FF2B5EF4-FFF2-40B4-BE49-F238E27FC236}">
                <a16:creationId xmlns:a16="http://schemas.microsoft.com/office/drawing/2014/main" id="{EB73EAAC-290D-6749-B1C8-35E3EFCFDE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2723" y="2630804"/>
            <a:ext cx="0" cy="274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sp>
        <p:nvSpPr>
          <p:cNvPr id="56" name="Title 63">
            <a:extLst>
              <a:ext uri="{FF2B5EF4-FFF2-40B4-BE49-F238E27FC236}">
                <a16:creationId xmlns:a16="http://schemas.microsoft.com/office/drawing/2014/main" id="{F1D577C5-E5E4-6C49-9BC0-83DF2029AFE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latin typeface="Franklin Gothic Book" panose="020B0503020102020204" pitchFamily="34" charset="0"/>
              </a:rPr>
              <a:t>Scanner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EEF2760B-B770-4E46-8E60-00C30CD0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1"/>
            <a:ext cx="2489798" cy="11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Input string:</a:t>
            </a:r>
          </a:p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  loop: $t1,3 #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73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ine 16">
            <a:extLst>
              <a:ext uri="{FF2B5EF4-FFF2-40B4-BE49-F238E27FC236}">
                <a16:creationId xmlns:a16="http://schemas.microsoft.com/office/drawing/2014/main" id="{4C1370E5-8763-B44C-8CD7-BE2AA1FEE7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6934" y="3234695"/>
            <a:ext cx="1371600" cy="548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4" name="Line 17">
            <a:extLst>
              <a:ext uri="{FF2B5EF4-FFF2-40B4-BE49-F238E27FC236}">
                <a16:creationId xmlns:a16="http://schemas.microsoft.com/office/drawing/2014/main" id="{DCBA673C-BBDA-5D44-AEC3-B803358BD1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15580" y="3218651"/>
            <a:ext cx="244293" cy="53824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5" name="Line 19">
            <a:extLst>
              <a:ext uri="{FF2B5EF4-FFF2-40B4-BE49-F238E27FC236}">
                <a16:creationId xmlns:a16="http://schemas.microsoft.com/office/drawing/2014/main" id="{81DAB4A2-A9F2-4148-91CA-895C210F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5819" y="3226726"/>
            <a:ext cx="1554480" cy="5486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25770692-63DF-464E-8B23-6E9DA2F9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4" y="2925776"/>
            <a:ext cx="780594" cy="3074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Q1/Act2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35FE1FB6-0B63-C040-BCB5-32A3C6D5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114" y="269869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c 31">
            <a:extLst>
              <a:ext uri="{FF2B5EF4-FFF2-40B4-BE49-F238E27FC236}">
                <a16:creationId xmlns:a16="http://schemas.microsoft.com/office/drawing/2014/main" id="{13A97567-73F7-B648-89FB-4F59616A524D}"/>
              </a:ext>
            </a:extLst>
          </p:cNvPr>
          <p:cNvSpPr>
            <a:spLocks/>
          </p:cNvSpPr>
          <p:nvPr/>
        </p:nvSpPr>
        <p:spPr bwMode="auto">
          <a:xfrm rot="2357007" flipH="1" flipV="1">
            <a:off x="3744029" y="2509636"/>
            <a:ext cx="446868" cy="54872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0E6E0030-45D7-5347-BC35-58D43602F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85" y="4873338"/>
            <a:ext cx="799776" cy="2746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Q9/Act4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id="{9B688956-B3AB-F541-B386-4D388F396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442" y="4861539"/>
            <a:ext cx="779755" cy="274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Q8/Act3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91EF3399-34E4-D347-A5E1-EB93E619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461" y="5033569"/>
            <a:ext cx="771356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Q7/Act4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A23EC00A-9C8F-3D4B-8664-5D5877DE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030" y="5019115"/>
            <a:ext cx="81354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Q6/Act3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id="{60305A08-477D-2E4B-AECC-18F95CEDE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681" y="3762943"/>
            <a:ext cx="823913" cy="274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Q5/Act1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41">
            <a:extLst>
              <a:ext uri="{FF2B5EF4-FFF2-40B4-BE49-F238E27FC236}">
                <a16:creationId xmlns:a16="http://schemas.microsoft.com/office/drawing/2014/main" id="{44DD72D4-04A6-DA43-8C36-CCC76B4A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778" y="3761414"/>
            <a:ext cx="780596" cy="274638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Q3 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42">
            <a:extLst>
              <a:ext uri="{FF2B5EF4-FFF2-40B4-BE49-F238E27FC236}">
                <a16:creationId xmlns:a16="http://schemas.microsoft.com/office/drawing/2014/main" id="{21F42BC2-9816-7A40-9D60-FB3EB9AB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683" y="3824529"/>
            <a:ext cx="77070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Q2/Act1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81BF1E16-7A42-1249-935D-337EDB72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5" y="2321241"/>
            <a:ext cx="7875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FF34F29B-3FDE-5E43-86BB-8EB90118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021" y="3276682"/>
            <a:ext cx="77723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 (digit)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46">
            <a:extLst>
              <a:ext uri="{FF2B5EF4-FFF2-40B4-BE49-F238E27FC236}">
                <a16:creationId xmlns:a16="http://schemas.microsoft.com/office/drawing/2014/main" id="{B17CC547-29CC-764D-AD49-4A1E5AFD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20" y="4408008"/>
            <a:ext cx="4682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37513256-DEA4-BA4F-823F-41C486FD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558" y="4410081"/>
            <a:ext cx="54864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48">
            <a:extLst>
              <a:ext uri="{FF2B5EF4-FFF2-40B4-BE49-F238E27FC236}">
                <a16:creationId xmlns:a16="http://schemas.microsoft.com/office/drawing/2014/main" id="{EB479451-D244-7547-A93D-5EF0E658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76" y="4350025"/>
            <a:ext cx="731837" cy="27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4D90E058-D572-254A-B64C-FD9DCB8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87" y="4340602"/>
            <a:ext cx="731838" cy="274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50">
            <a:extLst>
              <a:ext uri="{FF2B5EF4-FFF2-40B4-BE49-F238E27FC236}">
                <a16:creationId xmlns:a16="http://schemas.microsoft.com/office/drawing/2014/main" id="{56371AA7-504B-A248-9F06-DF2657A4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314" y="3352282"/>
            <a:ext cx="591551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T=3,4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52">
            <a:extLst>
              <a:ext uri="{FF2B5EF4-FFF2-40B4-BE49-F238E27FC236}">
                <a16:creationId xmlns:a16="http://schemas.microsoft.com/office/drawing/2014/main" id="{98B796A9-DB27-EC44-880D-838F75F2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463" y="3219014"/>
            <a:ext cx="851555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T=2 (alpha)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Line 58">
            <a:extLst>
              <a:ext uri="{FF2B5EF4-FFF2-40B4-BE49-F238E27FC236}">
                <a16:creationId xmlns:a16="http://schemas.microsoft.com/office/drawing/2014/main" id="{4F26E3F6-16DB-EA45-A203-7EC8454BE3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98453" y="4103489"/>
            <a:ext cx="511038" cy="9331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Line 59">
            <a:extLst>
              <a:ext uri="{FF2B5EF4-FFF2-40B4-BE49-F238E27FC236}">
                <a16:creationId xmlns:a16="http://schemas.microsoft.com/office/drawing/2014/main" id="{CE56B292-6CE1-474F-A228-74A6BCA05E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5982" y="4122896"/>
            <a:ext cx="548640" cy="9137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Line 62">
            <a:extLst>
              <a:ext uri="{FF2B5EF4-FFF2-40B4-BE49-F238E27FC236}">
                <a16:creationId xmlns:a16="http://schemas.microsoft.com/office/drawing/2014/main" id="{12FF2272-6594-4447-804C-70C6F58AA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9809" y="4029672"/>
            <a:ext cx="0" cy="27432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5" name="Arc 64">
            <a:extLst>
              <a:ext uri="{FF2B5EF4-FFF2-40B4-BE49-F238E27FC236}">
                <a16:creationId xmlns:a16="http://schemas.microsoft.com/office/drawing/2014/main" id="{52B0C4B2-61C3-984B-A828-C85473116D3E}"/>
              </a:ext>
            </a:extLst>
          </p:cNvPr>
          <p:cNvSpPr>
            <a:spLocks/>
          </p:cNvSpPr>
          <p:nvPr/>
        </p:nvSpPr>
        <p:spPr bwMode="auto">
          <a:xfrm rot="3708748" flipH="1" flipV="1">
            <a:off x="1498180" y="3957118"/>
            <a:ext cx="720725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6" name="Arc 65">
            <a:extLst>
              <a:ext uri="{FF2B5EF4-FFF2-40B4-BE49-F238E27FC236}">
                <a16:creationId xmlns:a16="http://schemas.microsoft.com/office/drawing/2014/main" id="{4D025E25-A3A9-8E46-B689-844C22765D4C}"/>
              </a:ext>
            </a:extLst>
          </p:cNvPr>
          <p:cNvSpPr>
            <a:spLocks/>
          </p:cNvSpPr>
          <p:nvPr/>
        </p:nvSpPr>
        <p:spPr bwMode="auto">
          <a:xfrm rot="18160556" flipV="1">
            <a:off x="6692989" y="3832896"/>
            <a:ext cx="489981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Line 76">
            <a:extLst>
              <a:ext uri="{FF2B5EF4-FFF2-40B4-BE49-F238E27FC236}">
                <a16:creationId xmlns:a16="http://schemas.microsoft.com/office/drawing/2014/main" id="{6BB6BB85-1BF3-F148-92FE-42FD59308C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01461" y="5308207"/>
            <a:ext cx="452324" cy="47505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0" name="Line 77">
            <a:extLst>
              <a:ext uri="{FF2B5EF4-FFF2-40B4-BE49-F238E27FC236}">
                <a16:creationId xmlns:a16="http://schemas.microsoft.com/office/drawing/2014/main" id="{100E35CA-203E-3840-9D89-D59BD0CB3F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9018" y="5156434"/>
            <a:ext cx="425778" cy="5003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2" name="Text Box 81">
            <a:extLst>
              <a:ext uri="{FF2B5EF4-FFF2-40B4-BE49-F238E27FC236}">
                <a16:creationId xmlns:a16="http://schemas.microsoft.com/office/drawing/2014/main" id="{8BC12BF5-7F04-1F46-9ECE-79143676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108" y="4285735"/>
            <a:ext cx="365125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82">
            <a:extLst>
              <a:ext uri="{FF2B5EF4-FFF2-40B4-BE49-F238E27FC236}">
                <a16:creationId xmlns:a16="http://schemas.microsoft.com/office/drawing/2014/main" id="{C5703BAE-8181-AC44-A4DC-BBDACA5D6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429" y="5586648"/>
            <a:ext cx="365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83">
            <a:extLst>
              <a:ext uri="{FF2B5EF4-FFF2-40B4-BE49-F238E27FC236}">
                <a16:creationId xmlns:a16="http://schemas.microsoft.com/office/drawing/2014/main" id="{14E6AA0C-C038-0243-BC82-88008ACC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736" y="5535539"/>
            <a:ext cx="365125" cy="274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Line 84">
            <a:extLst>
              <a:ext uri="{FF2B5EF4-FFF2-40B4-BE49-F238E27FC236}">
                <a16:creationId xmlns:a16="http://schemas.microsoft.com/office/drawing/2014/main" id="{C34CE4C9-53E3-4843-9A82-8BA308F5C5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46053" y="4036123"/>
            <a:ext cx="555194" cy="86248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Line 85">
            <a:extLst>
              <a:ext uri="{FF2B5EF4-FFF2-40B4-BE49-F238E27FC236}">
                <a16:creationId xmlns:a16="http://schemas.microsoft.com/office/drawing/2014/main" id="{E3BB69D7-0931-D842-99D0-3489554FF7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6450" y="4029672"/>
            <a:ext cx="731520" cy="82232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EE6E35-2816-8044-8F84-621BC85E6B7F}"/>
              </a:ext>
            </a:extLst>
          </p:cNvPr>
          <p:cNvSpPr txBox="1"/>
          <p:nvPr/>
        </p:nvSpPr>
        <p:spPr>
          <a:xfrm>
            <a:off x="6389230" y="1364761"/>
            <a:ext cx="260348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Act1: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[j]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T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charType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Act2: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T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7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Act3: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+=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-= 1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Act4: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store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clear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Line 15">
            <a:extLst>
              <a:ext uri="{FF2B5EF4-FFF2-40B4-BE49-F238E27FC236}">
                <a16:creationId xmlns:a16="http://schemas.microsoft.com/office/drawing/2014/main" id="{EB73EAAC-290D-6749-B1C8-35E3EFCFDE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2723" y="2630804"/>
            <a:ext cx="0" cy="274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56" name="Title 63">
            <a:extLst>
              <a:ext uri="{FF2B5EF4-FFF2-40B4-BE49-F238E27FC236}">
                <a16:creationId xmlns:a16="http://schemas.microsoft.com/office/drawing/2014/main" id="{F1D577C5-E5E4-6C49-9BC0-83DF2029AFE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latin typeface="Franklin Gothic Book" panose="020B0503020102020204" pitchFamily="34" charset="0"/>
              </a:rPr>
              <a:t>Scanner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EEF2760B-B770-4E46-8E60-00C30CD0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1"/>
            <a:ext cx="2489798" cy="11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Input string:</a:t>
            </a:r>
          </a:p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  loop: $t1,3 #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8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ine 16">
            <a:extLst>
              <a:ext uri="{FF2B5EF4-FFF2-40B4-BE49-F238E27FC236}">
                <a16:creationId xmlns:a16="http://schemas.microsoft.com/office/drawing/2014/main" id="{4C1370E5-8763-B44C-8CD7-BE2AA1FEE7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6934" y="3234695"/>
            <a:ext cx="1371600" cy="5486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4" name="Line 17">
            <a:extLst>
              <a:ext uri="{FF2B5EF4-FFF2-40B4-BE49-F238E27FC236}">
                <a16:creationId xmlns:a16="http://schemas.microsoft.com/office/drawing/2014/main" id="{DCBA673C-BBDA-5D44-AEC3-B803358BD1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15580" y="3218651"/>
            <a:ext cx="244293" cy="538246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5" name="Line 19">
            <a:extLst>
              <a:ext uri="{FF2B5EF4-FFF2-40B4-BE49-F238E27FC236}">
                <a16:creationId xmlns:a16="http://schemas.microsoft.com/office/drawing/2014/main" id="{81DAB4A2-A9F2-4148-91CA-895C210F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5819" y="3226726"/>
            <a:ext cx="1554480" cy="54864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cxnSp>
        <p:nvCxnSpPr>
          <p:cNvPr id="6" name="Line 22">
            <a:extLst>
              <a:ext uri="{FF2B5EF4-FFF2-40B4-BE49-F238E27FC236}">
                <a16:creationId xmlns:a16="http://schemas.microsoft.com/office/drawing/2014/main" id="{33D153FD-19F0-D147-B5BE-DE119F27E8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" name="Line 23">
            <a:extLst>
              <a:ext uri="{FF2B5EF4-FFF2-40B4-BE49-F238E27FC236}">
                <a16:creationId xmlns:a16="http://schemas.microsoft.com/office/drawing/2014/main" id="{7A2E1F80-E45C-6E44-8680-5F14009E53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" name="Line 24">
            <a:extLst>
              <a:ext uri="{FF2B5EF4-FFF2-40B4-BE49-F238E27FC236}">
                <a16:creationId xmlns:a16="http://schemas.microsoft.com/office/drawing/2014/main" id="{1F03F031-0AF8-3843-A213-03A7E07448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9" name="Line 25">
            <a:extLst>
              <a:ext uri="{FF2B5EF4-FFF2-40B4-BE49-F238E27FC236}">
                <a16:creationId xmlns:a16="http://schemas.microsoft.com/office/drawing/2014/main" id="{D96D72A5-7680-2445-893B-F4680C6F3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0185" y="3870642"/>
            <a:ext cx="274320" cy="36576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Line 27">
            <a:extLst>
              <a:ext uri="{FF2B5EF4-FFF2-40B4-BE49-F238E27FC236}">
                <a16:creationId xmlns:a16="http://schemas.microsoft.com/office/drawing/2014/main" id="{38903211-2E4F-AA48-9B16-016B69D12F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6888" y="3223828"/>
            <a:ext cx="299737" cy="5255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25770692-63DF-464E-8B23-6E9DA2F9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4" y="2925776"/>
            <a:ext cx="780594" cy="3074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Q1/Act2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35FE1FB6-0B63-C040-BCB5-32A3C6D5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114" y="269869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c 31">
            <a:extLst>
              <a:ext uri="{FF2B5EF4-FFF2-40B4-BE49-F238E27FC236}">
                <a16:creationId xmlns:a16="http://schemas.microsoft.com/office/drawing/2014/main" id="{13A97567-73F7-B648-89FB-4F59616A524D}"/>
              </a:ext>
            </a:extLst>
          </p:cNvPr>
          <p:cNvSpPr>
            <a:spLocks/>
          </p:cNvSpPr>
          <p:nvPr/>
        </p:nvSpPr>
        <p:spPr bwMode="auto">
          <a:xfrm rot="2357007" flipH="1" flipV="1">
            <a:off x="3744029" y="2509636"/>
            <a:ext cx="446868" cy="54872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0E6E0030-45D7-5347-BC35-58D43602F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85" y="4873338"/>
            <a:ext cx="799776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Q9/Act4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id="{9B688956-B3AB-F541-B386-4D388F396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442" y="4861539"/>
            <a:ext cx="77975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Q8/Act3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91EF3399-34E4-D347-A5E1-EB93E619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461" y="5033569"/>
            <a:ext cx="771356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Q7/Act4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A23EC00A-9C8F-3D4B-8664-5D5877DE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030" y="5019115"/>
            <a:ext cx="81354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Q6/Act3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id="{60305A08-477D-2E4B-AECC-18F95CEDE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681" y="3762943"/>
            <a:ext cx="82391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Q5/Act1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41">
            <a:extLst>
              <a:ext uri="{FF2B5EF4-FFF2-40B4-BE49-F238E27FC236}">
                <a16:creationId xmlns:a16="http://schemas.microsoft.com/office/drawing/2014/main" id="{44DD72D4-04A6-DA43-8C36-CCC76B4A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778" y="3761414"/>
            <a:ext cx="780596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Q3 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42">
            <a:extLst>
              <a:ext uri="{FF2B5EF4-FFF2-40B4-BE49-F238E27FC236}">
                <a16:creationId xmlns:a16="http://schemas.microsoft.com/office/drawing/2014/main" id="{21F42BC2-9816-7A40-9D60-FB3EB9AB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683" y="3824529"/>
            <a:ext cx="77070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Q2/Act1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81BF1E16-7A42-1249-935D-337EDB72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5" y="2321241"/>
            <a:ext cx="7875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FF34F29B-3FDE-5E43-86BB-8EB90118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021" y="3276682"/>
            <a:ext cx="77723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 (digit)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46">
            <a:extLst>
              <a:ext uri="{FF2B5EF4-FFF2-40B4-BE49-F238E27FC236}">
                <a16:creationId xmlns:a16="http://schemas.microsoft.com/office/drawing/2014/main" id="{B17CC547-29CC-764D-AD49-4A1E5AFD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20" y="4408008"/>
            <a:ext cx="4682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37513256-DEA4-BA4F-823F-41C486FD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558" y="4410081"/>
            <a:ext cx="54864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48">
            <a:extLst>
              <a:ext uri="{FF2B5EF4-FFF2-40B4-BE49-F238E27FC236}">
                <a16:creationId xmlns:a16="http://schemas.microsoft.com/office/drawing/2014/main" id="{EB479451-D244-7547-A93D-5EF0E658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76" y="435002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4D90E058-D572-254A-B64C-FD9DCB8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87" y="4340602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50">
            <a:extLst>
              <a:ext uri="{FF2B5EF4-FFF2-40B4-BE49-F238E27FC236}">
                <a16:creationId xmlns:a16="http://schemas.microsoft.com/office/drawing/2014/main" id="{56371AA7-504B-A248-9F06-DF2657A4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314" y="3352282"/>
            <a:ext cx="59155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T=3,4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51">
            <a:extLst>
              <a:ext uri="{FF2B5EF4-FFF2-40B4-BE49-F238E27FC236}">
                <a16:creationId xmlns:a16="http://schemas.microsoft.com/office/drawing/2014/main" id="{9B4FF49C-9E05-5842-8255-899083A0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375" y="3385182"/>
            <a:ext cx="60744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T=5 (#)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52">
            <a:extLst>
              <a:ext uri="{FF2B5EF4-FFF2-40B4-BE49-F238E27FC236}">
                <a16:creationId xmlns:a16="http://schemas.microsoft.com/office/drawing/2014/main" id="{98B796A9-DB27-EC44-880D-838F75F2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463" y="3219014"/>
            <a:ext cx="85155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T=2 (alpha)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Line 58">
            <a:extLst>
              <a:ext uri="{FF2B5EF4-FFF2-40B4-BE49-F238E27FC236}">
                <a16:creationId xmlns:a16="http://schemas.microsoft.com/office/drawing/2014/main" id="{4F26E3F6-16DB-EA45-A203-7EC8454BE3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98453" y="4103489"/>
            <a:ext cx="511038" cy="933172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Line 59">
            <a:extLst>
              <a:ext uri="{FF2B5EF4-FFF2-40B4-BE49-F238E27FC236}">
                <a16:creationId xmlns:a16="http://schemas.microsoft.com/office/drawing/2014/main" id="{CE56B292-6CE1-474F-A228-74A6BCA05E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5982" y="4122896"/>
            <a:ext cx="548640" cy="91376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Line 62">
            <a:extLst>
              <a:ext uri="{FF2B5EF4-FFF2-40B4-BE49-F238E27FC236}">
                <a16:creationId xmlns:a16="http://schemas.microsoft.com/office/drawing/2014/main" id="{12FF2272-6594-4447-804C-70C6F58AA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9809" y="4029672"/>
            <a:ext cx="0" cy="27432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5" name="Arc 64">
            <a:extLst>
              <a:ext uri="{FF2B5EF4-FFF2-40B4-BE49-F238E27FC236}">
                <a16:creationId xmlns:a16="http://schemas.microsoft.com/office/drawing/2014/main" id="{52B0C4B2-61C3-984B-A828-C85473116D3E}"/>
              </a:ext>
            </a:extLst>
          </p:cNvPr>
          <p:cNvSpPr>
            <a:spLocks/>
          </p:cNvSpPr>
          <p:nvPr/>
        </p:nvSpPr>
        <p:spPr bwMode="auto">
          <a:xfrm rot="3708748" flipH="1" flipV="1">
            <a:off x="1498180" y="3957118"/>
            <a:ext cx="720725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Arc 65">
            <a:extLst>
              <a:ext uri="{FF2B5EF4-FFF2-40B4-BE49-F238E27FC236}">
                <a16:creationId xmlns:a16="http://schemas.microsoft.com/office/drawing/2014/main" id="{4D025E25-A3A9-8E46-B689-844C22765D4C}"/>
              </a:ext>
            </a:extLst>
          </p:cNvPr>
          <p:cNvSpPr>
            <a:spLocks/>
          </p:cNvSpPr>
          <p:nvPr/>
        </p:nvSpPr>
        <p:spPr bwMode="auto">
          <a:xfrm rot="18160556" flipV="1">
            <a:off x="6692989" y="3832896"/>
            <a:ext cx="489981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9" name="Line 76">
            <a:extLst>
              <a:ext uri="{FF2B5EF4-FFF2-40B4-BE49-F238E27FC236}">
                <a16:creationId xmlns:a16="http://schemas.microsoft.com/office/drawing/2014/main" id="{6BB6BB85-1BF3-F148-92FE-42FD59308C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01461" y="5308207"/>
            <a:ext cx="452324" cy="47505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0" name="Line 77">
            <a:extLst>
              <a:ext uri="{FF2B5EF4-FFF2-40B4-BE49-F238E27FC236}">
                <a16:creationId xmlns:a16="http://schemas.microsoft.com/office/drawing/2014/main" id="{100E35CA-203E-3840-9D89-D59BD0CB3F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9018" y="5156434"/>
            <a:ext cx="425778" cy="500344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1" name="Text Box 78">
            <a:extLst>
              <a:ext uri="{FF2B5EF4-FFF2-40B4-BE49-F238E27FC236}">
                <a16:creationId xmlns:a16="http://schemas.microsoft.com/office/drawing/2014/main" id="{64ACBC48-1E52-F542-9BD8-FBACB437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196" y="3761485"/>
            <a:ext cx="733379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Q4/Ret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81">
            <a:extLst>
              <a:ext uri="{FF2B5EF4-FFF2-40B4-BE49-F238E27FC236}">
                <a16:creationId xmlns:a16="http://schemas.microsoft.com/office/drawing/2014/main" id="{8BC12BF5-7F04-1F46-9ECE-79143676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108" y="4285735"/>
            <a:ext cx="36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82">
            <a:extLst>
              <a:ext uri="{FF2B5EF4-FFF2-40B4-BE49-F238E27FC236}">
                <a16:creationId xmlns:a16="http://schemas.microsoft.com/office/drawing/2014/main" id="{C5703BAE-8181-AC44-A4DC-BBDACA5D6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429" y="5586648"/>
            <a:ext cx="365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83">
            <a:extLst>
              <a:ext uri="{FF2B5EF4-FFF2-40B4-BE49-F238E27FC236}">
                <a16:creationId xmlns:a16="http://schemas.microsoft.com/office/drawing/2014/main" id="{14E6AA0C-C038-0243-BC82-88008ACC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736" y="5535539"/>
            <a:ext cx="36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Line 84">
            <a:extLst>
              <a:ext uri="{FF2B5EF4-FFF2-40B4-BE49-F238E27FC236}">
                <a16:creationId xmlns:a16="http://schemas.microsoft.com/office/drawing/2014/main" id="{C34CE4C9-53E3-4843-9A82-8BA308F5C5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46053" y="4036123"/>
            <a:ext cx="555194" cy="86248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Line 85">
            <a:extLst>
              <a:ext uri="{FF2B5EF4-FFF2-40B4-BE49-F238E27FC236}">
                <a16:creationId xmlns:a16="http://schemas.microsoft.com/office/drawing/2014/main" id="{E3BB69D7-0931-D842-99D0-3489554FF7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6450" y="4029672"/>
            <a:ext cx="731520" cy="822325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EE6E35-2816-8044-8F84-621BC85E6B7F}"/>
              </a:ext>
            </a:extLst>
          </p:cNvPr>
          <p:cNvSpPr txBox="1"/>
          <p:nvPr/>
        </p:nvSpPr>
        <p:spPr>
          <a:xfrm>
            <a:off x="6389230" y="1364761"/>
            <a:ext cx="260348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Act1: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[j]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T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charType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Act2: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T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7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Act3: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+=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-= 1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Act4: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store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clear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Line 15">
            <a:extLst>
              <a:ext uri="{FF2B5EF4-FFF2-40B4-BE49-F238E27FC236}">
                <a16:creationId xmlns:a16="http://schemas.microsoft.com/office/drawing/2014/main" id="{EB73EAAC-290D-6749-B1C8-35E3EFCFDE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2723" y="2630804"/>
            <a:ext cx="0" cy="274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mo="http://schemas.microsoft.com/office/mac/office/2008/main" xmlns:mv="urn:schemas-microsoft-com:mac:vml" xmlns="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lc="http://schemas.openxmlformats.org/drawingml/2006/lockedCanvas">
                <a:noFill/>
              </a14:hiddenFill>
            </a:ext>
          </a:extLst>
        </p:spPr>
      </p:cxnSp>
      <p:sp>
        <p:nvSpPr>
          <p:cNvPr id="56" name="Title 63">
            <a:extLst>
              <a:ext uri="{FF2B5EF4-FFF2-40B4-BE49-F238E27FC236}">
                <a16:creationId xmlns:a16="http://schemas.microsoft.com/office/drawing/2014/main" id="{F1D577C5-E5E4-6C49-9BC0-83DF2029AFE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latin typeface="Franklin Gothic Book" panose="020B0503020102020204" pitchFamily="34" charset="0"/>
              </a:rPr>
              <a:t>Scanner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EEF2760B-B770-4E46-8E60-00C30CD0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1"/>
            <a:ext cx="2489798" cy="11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Input string:</a:t>
            </a:r>
          </a:p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  loop: $t1,3 #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8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ine 16">
            <a:extLst>
              <a:ext uri="{FF2B5EF4-FFF2-40B4-BE49-F238E27FC236}">
                <a16:creationId xmlns:a16="http://schemas.microsoft.com/office/drawing/2014/main" id="{4C1370E5-8763-B44C-8CD7-BE2AA1FEE7D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696934" y="3234695"/>
            <a:ext cx="1371600" cy="548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cxnSp>
        <p:nvCxnSpPr>
          <p:cNvPr id="4" name="Line 17">
            <a:extLst>
              <a:ext uri="{FF2B5EF4-FFF2-40B4-BE49-F238E27FC236}">
                <a16:creationId xmlns:a16="http://schemas.microsoft.com/office/drawing/2014/main" id="{DCBA673C-BBDA-5D44-AEC3-B803358BD15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15580" y="3218651"/>
            <a:ext cx="244293" cy="5382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cxnSp>
        <p:nvCxnSpPr>
          <p:cNvPr id="5" name="Line 19">
            <a:extLst>
              <a:ext uri="{FF2B5EF4-FFF2-40B4-BE49-F238E27FC236}">
                <a16:creationId xmlns:a16="http://schemas.microsoft.com/office/drawing/2014/main" id="{81DAB4A2-A9F2-4148-91CA-895C210F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45819" y="3226726"/>
            <a:ext cx="1554480" cy="548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cxnSp>
        <p:nvCxnSpPr>
          <p:cNvPr id="6" name="Line 22">
            <a:extLst>
              <a:ext uri="{FF2B5EF4-FFF2-40B4-BE49-F238E27FC236}">
                <a16:creationId xmlns:a16="http://schemas.microsoft.com/office/drawing/2014/main" id="{33D153FD-19F0-D147-B5BE-DE119F27E8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" name="Line 23">
            <a:extLst>
              <a:ext uri="{FF2B5EF4-FFF2-40B4-BE49-F238E27FC236}">
                <a16:creationId xmlns:a16="http://schemas.microsoft.com/office/drawing/2014/main" id="{7A2E1F80-E45C-6E44-8680-5F14009E53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8" name="Line 24">
            <a:extLst>
              <a:ext uri="{FF2B5EF4-FFF2-40B4-BE49-F238E27FC236}">
                <a16:creationId xmlns:a16="http://schemas.microsoft.com/office/drawing/2014/main" id="{1F03F031-0AF8-3843-A213-03A7E07448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1385" y="4510722"/>
            <a:ext cx="0" cy="457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9" name="Line 25">
            <a:extLst>
              <a:ext uri="{FF2B5EF4-FFF2-40B4-BE49-F238E27FC236}">
                <a16:creationId xmlns:a16="http://schemas.microsoft.com/office/drawing/2014/main" id="{D96D72A5-7680-2445-893B-F4680C6F3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0185" y="3870642"/>
            <a:ext cx="274320" cy="36576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91240B29-F687-4f45-9708-019B960494DF}">
              <a14:hiddenLine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Line 27">
            <a:extLst>
              <a:ext uri="{FF2B5EF4-FFF2-40B4-BE49-F238E27FC236}">
                <a16:creationId xmlns:a16="http://schemas.microsoft.com/office/drawing/2014/main" id="{38903211-2E4F-AA48-9B16-016B69D12F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6888" y="3223828"/>
            <a:ext cx="299737" cy="5255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25770692-63DF-464E-8B23-6E9DA2F9A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4" y="2925776"/>
            <a:ext cx="780594" cy="3074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Q1/Act2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:a16="http://schemas.microsoft.com/office/drawing/2014/main" id="{35FE1FB6-0B63-C040-BCB5-32A3C6D5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5114" y="2698693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c 31">
            <a:extLst>
              <a:ext uri="{FF2B5EF4-FFF2-40B4-BE49-F238E27FC236}">
                <a16:creationId xmlns:a16="http://schemas.microsoft.com/office/drawing/2014/main" id="{13A97567-73F7-B648-89FB-4F59616A524D}"/>
              </a:ext>
            </a:extLst>
          </p:cNvPr>
          <p:cNvSpPr>
            <a:spLocks/>
          </p:cNvSpPr>
          <p:nvPr/>
        </p:nvSpPr>
        <p:spPr bwMode="auto">
          <a:xfrm rot="2357007" flipH="1" flipV="1">
            <a:off x="3744029" y="2509636"/>
            <a:ext cx="446868" cy="54872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0E6E0030-45D7-5347-BC35-58D43602F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85" y="4873338"/>
            <a:ext cx="799776" cy="2746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Q9/Act4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35">
            <a:extLst>
              <a:ext uri="{FF2B5EF4-FFF2-40B4-BE49-F238E27FC236}">
                <a16:creationId xmlns:a16="http://schemas.microsoft.com/office/drawing/2014/main" id="{9B688956-B3AB-F541-B386-4D388F396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9442" y="4861539"/>
            <a:ext cx="77975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Q8/Act3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91EF3399-34E4-D347-A5E1-EB93E6192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461" y="5033569"/>
            <a:ext cx="771356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Q7/Act4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A23EC00A-9C8F-3D4B-8664-5D5877DE1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4030" y="5019115"/>
            <a:ext cx="813540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Q6/Act3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40">
            <a:extLst>
              <a:ext uri="{FF2B5EF4-FFF2-40B4-BE49-F238E27FC236}">
                <a16:creationId xmlns:a16="http://schemas.microsoft.com/office/drawing/2014/main" id="{60305A08-477D-2E4B-AECC-18F95CEDE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3681" y="3762943"/>
            <a:ext cx="82391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Q5/Act1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41">
            <a:extLst>
              <a:ext uri="{FF2B5EF4-FFF2-40B4-BE49-F238E27FC236}">
                <a16:creationId xmlns:a16="http://schemas.microsoft.com/office/drawing/2014/main" id="{44DD72D4-04A6-DA43-8C36-CCC76B4AB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778" y="3761414"/>
            <a:ext cx="780596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Q3 /Act4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42">
            <a:extLst>
              <a:ext uri="{FF2B5EF4-FFF2-40B4-BE49-F238E27FC236}">
                <a16:creationId xmlns:a16="http://schemas.microsoft.com/office/drawing/2014/main" id="{21F42BC2-9816-7A40-9D60-FB3EB9AB9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5683" y="3824529"/>
            <a:ext cx="770705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Q2/Act1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43">
            <a:extLst>
              <a:ext uri="{FF2B5EF4-FFF2-40B4-BE49-F238E27FC236}">
                <a16:creationId xmlns:a16="http://schemas.microsoft.com/office/drawing/2014/main" id="{81BF1E16-7A42-1249-935D-337EDB722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095" y="2321241"/>
            <a:ext cx="7875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Q0/Act1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45">
            <a:extLst>
              <a:ext uri="{FF2B5EF4-FFF2-40B4-BE49-F238E27FC236}">
                <a16:creationId xmlns:a16="http://schemas.microsoft.com/office/drawing/2014/main" id="{FF34F29B-3FDE-5E43-86BB-8EB90118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021" y="3276682"/>
            <a:ext cx="77723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 (digit)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46">
            <a:extLst>
              <a:ext uri="{FF2B5EF4-FFF2-40B4-BE49-F238E27FC236}">
                <a16:creationId xmlns:a16="http://schemas.microsoft.com/office/drawing/2014/main" id="{B17CC547-29CC-764D-AD49-4A1E5AFD0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620" y="4408008"/>
            <a:ext cx="46828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37513256-DEA4-BA4F-823F-41C486FD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558" y="4410081"/>
            <a:ext cx="54864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48">
            <a:extLst>
              <a:ext uri="{FF2B5EF4-FFF2-40B4-BE49-F238E27FC236}">
                <a16:creationId xmlns:a16="http://schemas.microsoft.com/office/drawing/2014/main" id="{EB479451-D244-7547-A93D-5EF0E658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576" y="435002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 != 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9">
            <a:extLst>
              <a:ext uri="{FF2B5EF4-FFF2-40B4-BE49-F238E27FC236}">
                <a16:creationId xmlns:a16="http://schemas.microsoft.com/office/drawing/2014/main" id="{4D90E058-D572-254A-B64C-FD9DCB809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2287" y="4340602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T=1,2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50">
            <a:extLst>
              <a:ext uri="{FF2B5EF4-FFF2-40B4-BE49-F238E27FC236}">
                <a16:creationId xmlns:a16="http://schemas.microsoft.com/office/drawing/2014/main" id="{56371AA7-504B-A248-9F06-DF2657A41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314" y="3352282"/>
            <a:ext cx="591551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T=3,4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51">
            <a:extLst>
              <a:ext uri="{FF2B5EF4-FFF2-40B4-BE49-F238E27FC236}">
                <a16:creationId xmlns:a16="http://schemas.microsoft.com/office/drawing/2014/main" id="{9B4FF49C-9E05-5842-8255-899083A01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375" y="3385182"/>
            <a:ext cx="60744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T=5 (#)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52">
            <a:extLst>
              <a:ext uri="{FF2B5EF4-FFF2-40B4-BE49-F238E27FC236}">
                <a16:creationId xmlns:a16="http://schemas.microsoft.com/office/drawing/2014/main" id="{98B796A9-DB27-EC44-880D-838F75F25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463" y="3219014"/>
            <a:ext cx="85155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T=2 (alpha)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2" name="Line 58">
            <a:extLst>
              <a:ext uri="{FF2B5EF4-FFF2-40B4-BE49-F238E27FC236}">
                <a16:creationId xmlns:a16="http://schemas.microsoft.com/office/drawing/2014/main" id="{4F26E3F6-16DB-EA45-A203-7EC8454BE35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98453" y="4103489"/>
            <a:ext cx="511038" cy="9331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3" name="Line 59">
            <a:extLst>
              <a:ext uri="{FF2B5EF4-FFF2-40B4-BE49-F238E27FC236}">
                <a16:creationId xmlns:a16="http://schemas.microsoft.com/office/drawing/2014/main" id="{CE56B292-6CE1-474F-A228-74A6BCA05E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5982" y="4122896"/>
            <a:ext cx="548640" cy="91376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Line 62">
            <a:extLst>
              <a:ext uri="{FF2B5EF4-FFF2-40B4-BE49-F238E27FC236}">
                <a16:creationId xmlns:a16="http://schemas.microsoft.com/office/drawing/2014/main" id="{12FF2272-6594-4447-804C-70C6F58AA2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59809" y="4029672"/>
            <a:ext cx="0" cy="2743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5" name="Arc 64">
            <a:extLst>
              <a:ext uri="{FF2B5EF4-FFF2-40B4-BE49-F238E27FC236}">
                <a16:creationId xmlns:a16="http://schemas.microsoft.com/office/drawing/2014/main" id="{52B0C4B2-61C3-984B-A828-C85473116D3E}"/>
              </a:ext>
            </a:extLst>
          </p:cNvPr>
          <p:cNvSpPr>
            <a:spLocks/>
          </p:cNvSpPr>
          <p:nvPr/>
        </p:nvSpPr>
        <p:spPr bwMode="auto">
          <a:xfrm rot="3708748" flipH="1" flipV="1">
            <a:off x="1498180" y="3957118"/>
            <a:ext cx="720725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6" name="Arc 65">
            <a:extLst>
              <a:ext uri="{FF2B5EF4-FFF2-40B4-BE49-F238E27FC236}">
                <a16:creationId xmlns:a16="http://schemas.microsoft.com/office/drawing/2014/main" id="{4D025E25-A3A9-8E46-B689-844C22765D4C}"/>
              </a:ext>
            </a:extLst>
          </p:cNvPr>
          <p:cNvSpPr>
            <a:spLocks/>
          </p:cNvSpPr>
          <p:nvPr/>
        </p:nvSpPr>
        <p:spPr bwMode="auto">
          <a:xfrm rot="18160556" flipV="1">
            <a:off x="6692989" y="3832896"/>
            <a:ext cx="489981" cy="10604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solidFill>
                  <a:srgbClr val="FFFFFF"/>
                </a:solidFill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39" name="Line 76">
            <a:extLst>
              <a:ext uri="{FF2B5EF4-FFF2-40B4-BE49-F238E27FC236}">
                <a16:creationId xmlns:a16="http://schemas.microsoft.com/office/drawing/2014/main" id="{6BB6BB85-1BF3-F148-92FE-42FD59308C8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001461" y="5308207"/>
            <a:ext cx="452324" cy="475055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0" name="Line 77">
            <a:extLst>
              <a:ext uri="{FF2B5EF4-FFF2-40B4-BE49-F238E27FC236}">
                <a16:creationId xmlns:a16="http://schemas.microsoft.com/office/drawing/2014/main" id="{100E35CA-203E-3840-9D89-D59BD0CB3F1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39018" y="5156434"/>
            <a:ext cx="425778" cy="500344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1" name="Text Box 78">
            <a:extLst>
              <a:ext uri="{FF2B5EF4-FFF2-40B4-BE49-F238E27FC236}">
                <a16:creationId xmlns:a16="http://schemas.microsoft.com/office/drawing/2014/main" id="{64ACBC48-1E52-F542-9BD8-FBACB4379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7196" y="3761485"/>
            <a:ext cx="733379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Q4/Ret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81">
            <a:extLst>
              <a:ext uri="{FF2B5EF4-FFF2-40B4-BE49-F238E27FC236}">
                <a16:creationId xmlns:a16="http://schemas.microsoft.com/office/drawing/2014/main" id="{8BC12BF5-7F04-1F46-9ECE-79143676D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108" y="4285735"/>
            <a:ext cx="36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Q0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82">
            <a:extLst>
              <a:ext uri="{FF2B5EF4-FFF2-40B4-BE49-F238E27FC236}">
                <a16:creationId xmlns:a16="http://schemas.microsoft.com/office/drawing/2014/main" id="{C5703BAE-8181-AC44-A4DC-BBDACA5D6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429" y="5586648"/>
            <a:ext cx="365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Text Box 83">
            <a:extLst>
              <a:ext uri="{FF2B5EF4-FFF2-40B4-BE49-F238E27FC236}">
                <a16:creationId xmlns:a16="http://schemas.microsoft.com/office/drawing/2014/main" id="{14E6AA0C-C038-0243-BC82-88008ACC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736" y="5535539"/>
            <a:ext cx="365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5" name="Line 84">
            <a:extLst>
              <a:ext uri="{FF2B5EF4-FFF2-40B4-BE49-F238E27FC236}">
                <a16:creationId xmlns:a16="http://schemas.microsoft.com/office/drawing/2014/main" id="{C34CE4C9-53E3-4843-9A82-8BA308F5C53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46053" y="4036123"/>
            <a:ext cx="555194" cy="8624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6" name="Line 85">
            <a:extLst>
              <a:ext uri="{FF2B5EF4-FFF2-40B4-BE49-F238E27FC236}">
                <a16:creationId xmlns:a16="http://schemas.microsoft.com/office/drawing/2014/main" id="{E3BB69D7-0931-D842-99D0-3489554FF7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6450" y="4029672"/>
            <a:ext cx="73152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  <a:ext uri="{AF507438-7753-43e0-B8FC-AC1667EBCBE1}">
              <a14:hiddenEffects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8EE6E35-2816-8044-8F84-621BC85E6B7F}"/>
              </a:ext>
            </a:extLst>
          </p:cNvPr>
          <p:cNvSpPr txBox="1"/>
          <p:nvPr/>
        </p:nvSpPr>
        <p:spPr>
          <a:xfrm>
            <a:off x="6389230" y="1364761"/>
            <a:ext cx="260348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Act1: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inBuf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[j]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T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charType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Act2: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curType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T</a:t>
            </a: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= 7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Act3: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+=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curChar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tokSpace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-= 1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Act4: 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store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tabToken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            clear </a:t>
            </a:r>
            <a:r>
              <a:rPr lang="en-US" sz="1400" b="0" dirty="0" err="1">
                <a:latin typeface="Calibri" panose="020F0502020204030204" pitchFamily="34" charset="0"/>
                <a:cs typeface="Calibri" panose="020F0502020204030204" pitchFamily="34" charset="0"/>
              </a:rPr>
              <a:t>curToken</a:t>
            </a:r>
            <a:endParaRPr lang="en-US" sz="1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Line 15">
            <a:extLst>
              <a:ext uri="{FF2B5EF4-FFF2-40B4-BE49-F238E27FC236}">
                <a16:creationId xmlns:a16="http://schemas.microsoft.com/office/drawing/2014/main" id="{EB73EAAC-290D-6749-B1C8-35E3EFCFDE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2723" y="2630804"/>
            <a:ext cx="0" cy="274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sp>
        <p:nvSpPr>
          <p:cNvPr id="56" name="Title 63">
            <a:extLst>
              <a:ext uri="{FF2B5EF4-FFF2-40B4-BE49-F238E27FC236}">
                <a16:creationId xmlns:a16="http://schemas.microsoft.com/office/drawing/2014/main" id="{F1D577C5-E5E4-6C49-9BC0-83DF2029AFE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400" dirty="0">
                <a:latin typeface="Franklin Gothic Book" panose="020B0503020102020204" pitchFamily="34" charset="0"/>
              </a:rPr>
              <a:t>Scanner State Diagram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EEF2760B-B770-4E46-8E60-00C30CD0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1"/>
            <a:ext cx="2489798" cy="11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Input string:</a:t>
            </a:r>
          </a:p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  loop: $t1,3 #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81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63">
            <a:extLst>
              <a:ext uri="{FF2B5EF4-FFF2-40B4-BE49-F238E27FC236}">
                <a16:creationId xmlns:a16="http://schemas.microsoft.com/office/drawing/2014/main" id="{F1D577C5-E5E4-6C49-9BC0-83DF2029AFE4}"/>
              </a:ext>
            </a:extLst>
          </p:cNvPr>
          <p:cNvSpPr txBox="1">
            <a:spLocks/>
          </p:cNvSpPr>
          <p:nvPr/>
        </p:nvSpPr>
        <p:spPr bwMode="auto">
          <a:xfrm>
            <a:off x="457200" y="514578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ko-KR" sz="4400" dirty="0">
                <a:latin typeface="Franklin Gothic Book" panose="020B0503020102020204" pitchFamily="34" charset="0"/>
              </a:rPr>
              <a:t>HW</a:t>
            </a:r>
            <a:r>
              <a:rPr lang="ko-KR" altLang="en-US" sz="4400" dirty="0">
                <a:latin typeface="Franklin Gothic Book" panose="020B0503020102020204" pitchFamily="34" charset="0"/>
              </a:rPr>
              <a:t> </a:t>
            </a:r>
            <a:r>
              <a:rPr lang="en-US" altLang="ko-KR" sz="4400" dirty="0">
                <a:latin typeface="Franklin Gothic Book" panose="020B0503020102020204" pitchFamily="34" charset="0"/>
              </a:rPr>
              <a:t>-</a:t>
            </a:r>
            <a:r>
              <a:rPr lang="ko-KR" altLang="en-US" sz="4400" dirty="0">
                <a:latin typeface="Franklin Gothic Book" panose="020B0503020102020204" pitchFamily="34" charset="0"/>
              </a:rPr>
              <a:t> </a:t>
            </a:r>
            <a:r>
              <a:rPr lang="en-US" altLang="en-US" sz="4400" dirty="0">
                <a:latin typeface="Franklin Gothic Book" panose="020B0503020102020204" pitchFamily="34" charset="0"/>
              </a:rPr>
              <a:t>Scanner</a:t>
            </a:r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EEF2760B-B770-4E46-8E60-00C30CD05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1"/>
            <a:ext cx="2489798" cy="11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57150" indent="0">
              <a:spcBef>
                <a:spcPct val="20000"/>
              </a:spcBef>
            </a:pPr>
            <a:r>
              <a:rPr lang="en-US" altLang="en-US" b="0" dirty="0">
                <a:latin typeface="Calibri" panose="020F0502020204030204" pitchFamily="34" charset="0"/>
              </a:rPr>
              <a:t>Data Structures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27" name="Text Box 43">
            <a:extLst>
              <a:ext uri="{FF2B5EF4-FFF2-40B4-BE49-F238E27FC236}">
                <a16:creationId xmlns:a16="http://schemas.microsoft.com/office/drawing/2014/main" id="{6A7F6FC6-9162-484E-9090-AF9180D25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200" y="2366789"/>
            <a:ext cx="4015457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inBuf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81">
            <a:extLst>
              <a:ext uri="{FF2B5EF4-FFF2-40B4-BE49-F238E27FC236}">
                <a16:creationId xmlns:a16="http://schemas.microsoft.com/office/drawing/2014/main" id="{3FEB0DE2-F21E-CA43-BA05-5E62ACA9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474" y="1837128"/>
            <a:ext cx="60205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Times New Roman" panose="02020603050405020304" pitchFamily="18" charset="0"/>
              </a:rPr>
              <a:t>j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902030302020204" pitchFamily="66" charset="0"/>
            </a:endParaRPr>
          </a:p>
        </p:txBody>
      </p:sp>
      <p:cxnSp>
        <p:nvCxnSpPr>
          <p:cNvPr id="30" name="Line 15">
            <a:extLst>
              <a:ext uri="{FF2B5EF4-FFF2-40B4-BE49-F238E27FC236}">
                <a16:creationId xmlns:a16="http://schemas.microsoft.com/office/drawing/2014/main" id="{5259B800-285E-DA43-A3EB-C0B1D75521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2036" y="2059055"/>
            <a:ext cx="0" cy="2743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</p:cxnSp>
      <p:sp>
        <p:nvSpPr>
          <p:cNvPr id="31" name="Text Box 43">
            <a:extLst>
              <a:ext uri="{FF2B5EF4-FFF2-40B4-BE49-F238E27FC236}">
                <a16:creationId xmlns:a16="http://schemas.microsoft.com/office/drawing/2014/main" id="{48A3D5A9-9E7E-3942-986B-D90DC081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200" y="4534107"/>
            <a:ext cx="1526499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curToken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Text Box 43">
            <a:extLst>
              <a:ext uri="{FF2B5EF4-FFF2-40B4-BE49-F238E27FC236}">
                <a16:creationId xmlns:a16="http://schemas.microsoft.com/office/drawing/2014/main" id="{03DBAF79-2E8B-1F43-8C85-352F86264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201" y="5000691"/>
            <a:ext cx="8242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curType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Text Box 43">
            <a:extLst>
              <a:ext uri="{FF2B5EF4-FFF2-40B4-BE49-F238E27FC236}">
                <a16:creationId xmlns:a16="http://schemas.microsoft.com/office/drawing/2014/main" id="{F4EA9A82-6DA0-D04A-8710-7BCB99166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0510" y="3389570"/>
            <a:ext cx="824230" cy="309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Token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43">
            <a:extLst>
              <a:ext uri="{FF2B5EF4-FFF2-40B4-BE49-F238E27FC236}">
                <a16:creationId xmlns:a16="http://schemas.microsoft.com/office/drawing/2014/main" id="{292DD13B-5BFB-4741-8297-63D8D8E02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100" y="3370481"/>
            <a:ext cx="1524000" cy="3095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Token Type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45578D7B-075E-5C42-A55D-89AFC4286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371" y="3661635"/>
            <a:ext cx="1817328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43">
            <a:extLst>
              <a:ext uri="{FF2B5EF4-FFF2-40B4-BE49-F238E27FC236}">
                <a16:creationId xmlns:a16="http://schemas.microsoft.com/office/drawing/2014/main" id="{07A1B190-12FD-7A4B-AD66-BE03DD7D9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699" y="3661635"/>
            <a:ext cx="8242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15F84E2E-364B-614F-8245-C5C7E17B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371" y="3964781"/>
            <a:ext cx="1817328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44A4AA29-C0CB-1642-91B1-1BB2B121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699" y="3964781"/>
            <a:ext cx="8242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D0D5B49F-469C-6D48-BC11-A562B3C1B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371" y="4876800"/>
            <a:ext cx="1817328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 Box 43">
            <a:extLst>
              <a:ext uri="{FF2B5EF4-FFF2-40B4-BE49-F238E27FC236}">
                <a16:creationId xmlns:a16="http://schemas.microsoft.com/office/drawing/2014/main" id="{6DC74630-411B-3A4E-85C6-EF85A0C92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699" y="4876800"/>
            <a:ext cx="8242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Text Box 81">
            <a:extLst>
              <a:ext uri="{FF2B5EF4-FFF2-40B4-BE49-F238E27FC236}">
                <a16:creationId xmlns:a16="http://schemas.microsoft.com/office/drawing/2014/main" id="{E882B3F0-DDF7-4D46-B777-604B49B84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337356"/>
            <a:ext cx="602057" cy="50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902030302020204" pitchFamily="66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latin typeface="Comic Sans MS" panose="030F0902030302020204" pitchFamily="66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81">
            <a:extLst>
              <a:ext uri="{FF2B5EF4-FFF2-40B4-BE49-F238E27FC236}">
                <a16:creationId xmlns:a16="http://schemas.microsoft.com/office/drawing/2014/main" id="{663C58BC-8155-4047-A00D-66276527B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264" y="4062719"/>
            <a:ext cx="355494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b="0" dirty="0"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1" name="Line 15">
            <a:extLst>
              <a:ext uri="{FF2B5EF4-FFF2-40B4-BE49-F238E27FC236}">
                <a16:creationId xmlns:a16="http://schemas.microsoft.com/office/drawing/2014/main" id="{CED2EAB2-AD4A-A84E-8AA4-7BFDF51176A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05719" y="4139564"/>
            <a:ext cx="381000" cy="0"/>
          </a:xfrm>
          <a:prstGeom prst="line">
            <a:avLst/>
          </a:prstGeom>
          <a:ln w="28575">
            <a:headEnd/>
            <a:tailEnd type="triangle" w="sm" len="sm"/>
          </a:ln>
          <a:extLst>
            <a:ext uri="{909E8E84-426E-40dd-AFC4-6F175D3DCCD1}">
              <a14:hiddenFill xmlns:lc="http://schemas.openxmlformats.org/drawingml/2006/lockedCanvas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="" xmlns:mv="urn:schemas-microsoft-com:mac:vml" xmlns:mo="http://schemas.microsoft.com/office/mac/office/2008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 Box 81">
            <a:extLst>
              <a:ext uri="{FF2B5EF4-FFF2-40B4-BE49-F238E27FC236}">
                <a16:creationId xmlns:a16="http://schemas.microsoft.com/office/drawing/2014/main" id="{6B67A703-CDB4-754A-A0E4-B318908E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66" y="3291681"/>
            <a:ext cx="1045286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 err="1">
                <a:latin typeface="Arial" panose="020B0604020202020204" pitchFamily="34" charset="0"/>
                <a:ea typeface="Times New Roman" panose="02020603050405020304" pitchFamily="18" charset="0"/>
              </a:rPr>
              <a:t>tabToken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5706BFCF-742A-AF47-986E-94FF58EF4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7250" y="2690486"/>
            <a:ext cx="963299" cy="45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57150" indent="0">
              <a:spcBef>
                <a:spcPct val="20000"/>
              </a:spcBef>
            </a:pPr>
            <a:r>
              <a:rPr lang="en-US" altLang="en-US" sz="1400" b="0" dirty="0" err="1">
                <a:latin typeface="Calibri" panose="020F0502020204030204" pitchFamily="34" charset="0"/>
              </a:rPr>
              <a:t>tabChar</a:t>
            </a:r>
            <a:endParaRPr lang="en-US" altLang="en-US" sz="1400" b="0" dirty="0">
              <a:latin typeface="Calibri" panose="020F0502020204030204" pitchFamily="34" charset="0"/>
            </a:endParaRPr>
          </a:p>
          <a:p>
            <a:pPr marL="57150" indent="0">
              <a:spcBef>
                <a:spcPct val="20000"/>
              </a:spcBef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 b="0" dirty="0">
              <a:latin typeface="Calibri" panose="020F0502020204030204" pitchFamily="34" charset="0"/>
            </a:endParaRP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311CA036-517E-D647-A5E4-3BF33476B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954" y="3314522"/>
            <a:ext cx="793595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curChar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Box 43">
            <a:extLst>
              <a:ext uri="{FF2B5EF4-FFF2-40B4-BE49-F238E27FC236}">
                <a16:creationId xmlns:a16="http://schemas.microsoft.com/office/drawing/2014/main" id="{24275570-AD07-DA4B-BF23-C64F45553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955" y="3781106"/>
            <a:ext cx="824230" cy="3095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32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2498</TotalTime>
  <Words>857</Words>
  <Application>Microsoft Macintosh PowerPoint</Application>
  <PresentationFormat>On-screen Show (4:3)</PresentationFormat>
  <Paragraphs>239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Comic Sans MS</vt:lpstr>
      <vt:lpstr>Franklin Gothic Book</vt:lpstr>
      <vt:lpstr>News Gothic MT</vt:lpstr>
      <vt:lpstr>Times</vt:lpstr>
      <vt:lpstr>Times New Roman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Kim, Byung</cp:lastModifiedBy>
  <cp:revision>182</cp:revision>
  <dcterms:created xsi:type="dcterms:W3CDTF">2004-01-20T22:43:44Z</dcterms:created>
  <dcterms:modified xsi:type="dcterms:W3CDTF">2022-10-03T16:54:11Z</dcterms:modified>
</cp:coreProperties>
</file>