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notesMasterIdLst>
    <p:notesMasterId r:id="rId7"/>
  </p:notesMasterIdLst>
  <p:handoutMasterIdLst>
    <p:handoutMasterId r:id="rId8"/>
  </p:handoutMasterIdLst>
  <p:sldIdLst>
    <p:sldId id="470" r:id="rId2"/>
    <p:sldId id="468" r:id="rId3"/>
    <p:sldId id="471" r:id="rId4"/>
    <p:sldId id="469" r:id="rId5"/>
    <p:sldId id="461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E3E70-0830-B94A-871C-406BD7D37893}" v="1" dt="2023-09-19T18:58:27.8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88"/>
    <p:restoredTop sz="94577"/>
  </p:normalViewPr>
  <p:slideViewPr>
    <p:cSldViewPr>
      <p:cViewPr varScale="1">
        <p:scale>
          <a:sx n="116" d="100"/>
          <a:sy n="116" d="100"/>
        </p:scale>
        <p:origin x="1888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wnen, Paul M" userId="b1fad98d-9c85-4afc-93ea-92c67574f2bd" providerId="ADAL" clId="{414E3E70-0830-B94A-871C-406BD7D37893}"/>
    <pc:docChg chg="undo custSel modSld">
      <pc:chgData name="Downen, Paul M" userId="b1fad98d-9c85-4afc-93ea-92c67574f2bd" providerId="ADAL" clId="{414E3E70-0830-B94A-871C-406BD7D37893}" dt="2023-09-19T18:58:27.888" v="167" actId="1076"/>
      <pc:docMkLst>
        <pc:docMk/>
      </pc:docMkLst>
      <pc:sldChg chg="modSp mod">
        <pc:chgData name="Downen, Paul M" userId="b1fad98d-9c85-4afc-93ea-92c67574f2bd" providerId="ADAL" clId="{414E3E70-0830-B94A-871C-406BD7D37893}" dt="2023-09-19T18:58:27.888" v="167" actId="1076"/>
        <pc:sldMkLst>
          <pc:docMk/>
          <pc:sldMk cId="0" sldId="461"/>
        </pc:sldMkLst>
        <pc:spChg chg="mod">
          <ac:chgData name="Downen, Paul M" userId="b1fad98d-9c85-4afc-93ea-92c67574f2bd" providerId="ADAL" clId="{414E3E70-0830-B94A-871C-406BD7D37893}" dt="2023-09-19T18:58:24.686" v="165" actId="14100"/>
          <ac:spMkLst>
            <pc:docMk/>
            <pc:sldMk cId="0" sldId="461"/>
            <ac:spMk id="6" creationId="{B5535983-0C22-F74D-B9CF-30FF2AF3E712}"/>
          </ac:spMkLst>
        </pc:spChg>
        <pc:spChg chg="mod">
          <ac:chgData name="Downen, Paul M" userId="b1fad98d-9c85-4afc-93ea-92c67574f2bd" providerId="ADAL" clId="{414E3E70-0830-B94A-871C-406BD7D37893}" dt="2023-09-19T18:58:27.468" v="166" actId="1076"/>
          <ac:spMkLst>
            <pc:docMk/>
            <pc:sldMk cId="0" sldId="461"/>
            <ac:spMk id="7" creationId="{331CFA59-F96A-EA44-8FF1-B3DFB2594E58}"/>
          </ac:spMkLst>
        </pc:spChg>
        <pc:spChg chg="mod">
          <ac:chgData name="Downen, Paul M" userId="b1fad98d-9c85-4afc-93ea-92c67574f2bd" providerId="ADAL" clId="{414E3E70-0830-B94A-871C-406BD7D37893}" dt="2023-09-19T18:58:27.888" v="167" actId="1076"/>
          <ac:spMkLst>
            <pc:docMk/>
            <pc:sldMk cId="0" sldId="461"/>
            <ac:spMk id="21505" creationId="{7547778C-2650-F941-A1D5-43C7C3EFDBB0}"/>
          </ac:spMkLst>
        </pc:spChg>
      </pc:sldChg>
      <pc:sldChg chg="modSp mod">
        <pc:chgData name="Downen, Paul M" userId="b1fad98d-9c85-4afc-93ea-92c67574f2bd" providerId="ADAL" clId="{414E3E70-0830-B94A-871C-406BD7D37893}" dt="2023-09-19T18:54:33.627" v="124" actId="1076"/>
        <pc:sldMkLst>
          <pc:docMk/>
          <pc:sldMk cId="727905627" sldId="469"/>
        </pc:sldMkLst>
        <pc:spChg chg="mod">
          <ac:chgData name="Downen, Paul M" userId="b1fad98d-9c85-4afc-93ea-92c67574f2bd" providerId="ADAL" clId="{414E3E70-0830-B94A-871C-406BD7D37893}" dt="2023-09-19T18:54:29.443" v="123" actId="1076"/>
          <ac:spMkLst>
            <pc:docMk/>
            <pc:sldMk cId="727905627" sldId="469"/>
            <ac:spMk id="5" creationId="{B5CA22D3-FCA0-8F48-9D45-12F493112957}"/>
          </ac:spMkLst>
        </pc:spChg>
        <pc:spChg chg="mod">
          <ac:chgData name="Downen, Paul M" userId="b1fad98d-9c85-4afc-93ea-92c67574f2bd" providerId="ADAL" clId="{414E3E70-0830-B94A-871C-406BD7D37893}" dt="2023-09-19T18:54:33.627" v="124" actId="1076"/>
          <ac:spMkLst>
            <pc:docMk/>
            <pc:sldMk cId="727905627" sldId="469"/>
            <ac:spMk id="7" creationId="{6F57C5D1-B8C8-3445-A98B-576A2D5767D6}"/>
          </ac:spMkLst>
        </pc:spChg>
      </pc:sldChg>
      <pc:sldChg chg="modSp mod">
        <pc:chgData name="Downen, Paul M" userId="b1fad98d-9c85-4afc-93ea-92c67574f2bd" providerId="ADAL" clId="{414E3E70-0830-B94A-871C-406BD7D37893}" dt="2023-09-19T18:51:12.699" v="1" actId="14100"/>
        <pc:sldMkLst>
          <pc:docMk/>
          <pc:sldMk cId="2758166614" sldId="470"/>
        </pc:sldMkLst>
        <pc:spChg chg="mod">
          <ac:chgData name="Downen, Paul M" userId="b1fad98d-9c85-4afc-93ea-92c67574f2bd" providerId="ADAL" clId="{414E3E70-0830-B94A-871C-406BD7D37893}" dt="2023-09-19T18:51:12.699" v="1" actId="14100"/>
          <ac:spMkLst>
            <pc:docMk/>
            <pc:sldMk cId="2758166614" sldId="470"/>
            <ac:spMk id="3" creationId="{6B9B9388-2382-C149-9D46-7AA92FDF93BC}"/>
          </ac:spMkLst>
        </pc:spChg>
      </pc:sldChg>
      <pc:sldChg chg="modSp mod">
        <pc:chgData name="Downen, Paul M" userId="b1fad98d-9c85-4afc-93ea-92c67574f2bd" providerId="ADAL" clId="{414E3E70-0830-B94A-871C-406BD7D37893}" dt="2023-09-19T18:53:32.932" v="110" actId="2711"/>
        <pc:sldMkLst>
          <pc:docMk/>
          <pc:sldMk cId="3440045618" sldId="471"/>
        </pc:sldMkLst>
        <pc:spChg chg="mod">
          <ac:chgData name="Downen, Paul M" userId="b1fad98d-9c85-4afc-93ea-92c67574f2bd" providerId="ADAL" clId="{414E3E70-0830-B94A-871C-406BD7D37893}" dt="2023-09-19T18:52:00.049" v="10" actId="1076"/>
          <ac:spMkLst>
            <pc:docMk/>
            <pc:sldMk cId="3440045618" sldId="471"/>
            <ac:spMk id="5" creationId="{CC3A260C-A7F7-5E4E-B452-EF21F4AAD022}"/>
          </ac:spMkLst>
        </pc:spChg>
        <pc:spChg chg="mod">
          <ac:chgData name="Downen, Paul M" userId="b1fad98d-9c85-4afc-93ea-92c67574f2bd" providerId="ADAL" clId="{414E3E70-0830-B94A-871C-406BD7D37893}" dt="2023-09-19T18:52:00.049" v="10" actId="1076"/>
          <ac:spMkLst>
            <pc:docMk/>
            <pc:sldMk cId="3440045618" sldId="471"/>
            <ac:spMk id="6" creationId="{F7A6C8C0-0D1C-CC4E-B1F8-5375F3D041CC}"/>
          </ac:spMkLst>
        </pc:spChg>
        <pc:spChg chg="mod">
          <ac:chgData name="Downen, Paul M" userId="b1fad98d-9c85-4afc-93ea-92c67574f2bd" providerId="ADAL" clId="{414E3E70-0830-B94A-871C-406BD7D37893}" dt="2023-09-19T18:52:00.049" v="10" actId="1076"/>
          <ac:spMkLst>
            <pc:docMk/>
            <pc:sldMk cId="3440045618" sldId="471"/>
            <ac:spMk id="7" creationId="{E2F17CA4-EB04-D644-88B2-49AAD1C07494}"/>
          </ac:spMkLst>
        </pc:spChg>
        <pc:spChg chg="mod">
          <ac:chgData name="Downen, Paul M" userId="b1fad98d-9c85-4afc-93ea-92c67574f2bd" providerId="ADAL" clId="{414E3E70-0830-B94A-871C-406BD7D37893}" dt="2023-09-19T18:52:00.049" v="10" actId="1076"/>
          <ac:spMkLst>
            <pc:docMk/>
            <pc:sldMk cId="3440045618" sldId="471"/>
            <ac:spMk id="8" creationId="{CB673F4A-0DFB-3142-8A2C-E562D8403C43}"/>
          </ac:spMkLst>
        </pc:spChg>
        <pc:spChg chg="mod">
          <ac:chgData name="Downen, Paul M" userId="b1fad98d-9c85-4afc-93ea-92c67574f2bd" providerId="ADAL" clId="{414E3E70-0830-B94A-871C-406BD7D37893}" dt="2023-09-19T18:52:00.049" v="10" actId="1076"/>
          <ac:spMkLst>
            <pc:docMk/>
            <pc:sldMk cId="3440045618" sldId="471"/>
            <ac:spMk id="9" creationId="{A41D9EEB-74A8-3F44-A73A-41B93464365B}"/>
          </ac:spMkLst>
        </pc:spChg>
        <pc:spChg chg="mod">
          <ac:chgData name="Downen, Paul M" userId="b1fad98d-9c85-4afc-93ea-92c67574f2bd" providerId="ADAL" clId="{414E3E70-0830-B94A-871C-406BD7D37893}" dt="2023-09-19T18:52:00.049" v="10" actId="1076"/>
          <ac:spMkLst>
            <pc:docMk/>
            <pc:sldMk cId="3440045618" sldId="471"/>
            <ac:spMk id="10" creationId="{0714C41E-2112-CB48-BE59-8AE8F9236F96}"/>
          </ac:spMkLst>
        </pc:spChg>
        <pc:spChg chg="mod">
          <ac:chgData name="Downen, Paul M" userId="b1fad98d-9c85-4afc-93ea-92c67574f2bd" providerId="ADAL" clId="{414E3E70-0830-B94A-871C-406BD7D37893}" dt="2023-09-19T18:53:32.932" v="110" actId="2711"/>
          <ac:spMkLst>
            <pc:docMk/>
            <pc:sldMk cId="3440045618" sldId="471"/>
            <ac:spMk id="15" creationId="{65860123-0AA3-7847-A877-CF581DB62F64}"/>
          </ac:spMkLst>
        </pc:spChg>
        <pc:spChg chg="mod">
          <ac:chgData name="Downen, Paul M" userId="b1fad98d-9c85-4afc-93ea-92c67574f2bd" providerId="ADAL" clId="{414E3E70-0830-B94A-871C-406BD7D37893}" dt="2023-09-19T18:52:00.049" v="10" actId="1076"/>
          <ac:spMkLst>
            <pc:docMk/>
            <pc:sldMk cId="3440045618" sldId="471"/>
            <ac:spMk id="16" creationId="{EE76353F-0C7D-474B-988E-439C534CB756}"/>
          </ac:spMkLst>
        </pc:spChg>
        <pc:spChg chg="mod">
          <ac:chgData name="Downen, Paul M" userId="b1fad98d-9c85-4afc-93ea-92c67574f2bd" providerId="ADAL" clId="{414E3E70-0830-B94A-871C-406BD7D37893}" dt="2023-09-19T18:52:00.049" v="10" actId="1076"/>
          <ac:spMkLst>
            <pc:docMk/>
            <pc:sldMk cId="3440045618" sldId="471"/>
            <ac:spMk id="17" creationId="{5D55E59C-4999-3A47-BD27-9391BC22C4B4}"/>
          </ac:spMkLst>
        </pc:spChg>
        <pc:spChg chg="mod">
          <ac:chgData name="Downen, Paul M" userId="b1fad98d-9c85-4afc-93ea-92c67574f2bd" providerId="ADAL" clId="{414E3E70-0830-B94A-871C-406BD7D37893}" dt="2023-09-19T18:52:00.049" v="10" actId="1076"/>
          <ac:spMkLst>
            <pc:docMk/>
            <pc:sldMk cId="3440045618" sldId="471"/>
            <ac:spMk id="18" creationId="{6B67C7C1-542F-E646-9861-E8B526851835}"/>
          </ac:spMkLst>
        </pc:spChg>
        <pc:spChg chg="mod">
          <ac:chgData name="Downen, Paul M" userId="b1fad98d-9c85-4afc-93ea-92c67574f2bd" providerId="ADAL" clId="{414E3E70-0830-B94A-871C-406BD7D37893}" dt="2023-09-19T18:52:00.049" v="10" actId="1076"/>
          <ac:spMkLst>
            <pc:docMk/>
            <pc:sldMk cId="3440045618" sldId="471"/>
            <ac:spMk id="20" creationId="{7BC17633-9BC6-1542-B587-AE1DBDD3B74F}"/>
          </ac:spMkLst>
        </pc:spChg>
        <pc:spChg chg="mod">
          <ac:chgData name="Downen, Paul M" userId="b1fad98d-9c85-4afc-93ea-92c67574f2bd" providerId="ADAL" clId="{414E3E70-0830-B94A-871C-406BD7D37893}" dt="2023-09-19T18:53:19.297" v="108" actId="14100"/>
          <ac:spMkLst>
            <pc:docMk/>
            <pc:sldMk cId="3440045618" sldId="471"/>
            <ac:spMk id="21" creationId="{B6AC53B2-743B-D847-9158-48943FFBFF2A}"/>
          </ac:spMkLst>
        </pc:spChg>
        <pc:cxnChg chg="mod">
          <ac:chgData name="Downen, Paul M" userId="b1fad98d-9c85-4afc-93ea-92c67574f2bd" providerId="ADAL" clId="{414E3E70-0830-B94A-871C-406BD7D37893}" dt="2023-09-19T18:52:00.049" v="10" actId="1076"/>
          <ac:cxnSpMkLst>
            <pc:docMk/>
            <pc:sldMk cId="3440045618" sldId="471"/>
            <ac:cxnSpMk id="11" creationId="{A248DD81-770A-D54B-A1E6-251FB53B80AD}"/>
          </ac:cxnSpMkLst>
        </pc:cxnChg>
        <pc:cxnChg chg="mod">
          <ac:chgData name="Downen, Paul M" userId="b1fad98d-9c85-4afc-93ea-92c67574f2bd" providerId="ADAL" clId="{414E3E70-0830-B94A-871C-406BD7D37893}" dt="2023-09-19T18:52:00.049" v="10" actId="1076"/>
          <ac:cxnSpMkLst>
            <pc:docMk/>
            <pc:sldMk cId="3440045618" sldId="471"/>
            <ac:cxnSpMk id="12" creationId="{BEAD3C5B-8B5B-B044-B658-F6139E3529E6}"/>
          </ac:cxnSpMkLst>
        </pc:cxnChg>
        <pc:cxnChg chg="mod">
          <ac:chgData name="Downen, Paul M" userId="b1fad98d-9c85-4afc-93ea-92c67574f2bd" providerId="ADAL" clId="{414E3E70-0830-B94A-871C-406BD7D37893}" dt="2023-09-19T18:52:00.049" v="10" actId="1076"/>
          <ac:cxnSpMkLst>
            <pc:docMk/>
            <pc:sldMk cId="3440045618" sldId="471"/>
            <ac:cxnSpMk id="13" creationId="{4B7DE2C1-D856-5E42-B4C8-AC33D39ED48B}"/>
          </ac:cxnSpMkLst>
        </pc:cxnChg>
        <pc:cxnChg chg="mod">
          <ac:chgData name="Downen, Paul M" userId="b1fad98d-9c85-4afc-93ea-92c67574f2bd" providerId="ADAL" clId="{414E3E70-0830-B94A-871C-406BD7D37893}" dt="2023-09-19T18:52:00.049" v="10" actId="1076"/>
          <ac:cxnSpMkLst>
            <pc:docMk/>
            <pc:sldMk cId="3440045618" sldId="471"/>
            <ac:cxnSpMk id="14" creationId="{7E919E0B-10B5-C245-B665-F0A245AA1EE4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786C6E6-F09E-C049-85BD-2DE2C27F70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BCE25F-9F8E-C347-AF9D-0781CF852ED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A290BA2B-CC0F-9042-B4AB-D9C9B77A125B}" type="datetimeFigureOut">
              <a:rPr lang="en-US" altLang="en-US"/>
              <a:pPr>
                <a:defRPr/>
              </a:pPr>
              <a:t>9/19/23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45F23-6843-9743-80AC-A145943B060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C2795-1E69-4A45-8B46-6B8337776D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6E3E94C8-C626-F347-B625-86C7DB33D9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9381843-F3EA-1E4F-B75E-4BB62E63859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AE81E18-9E5F-A24B-88B6-9DDAEF3BBE5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CCFF7F48-75A4-EB49-9557-7D03B1761AE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BF68CA86-326F-694B-B552-BD398A6A113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ED2BACA3-C5F9-B54F-A2AD-6C2F372CC4D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6BEA465B-5F75-0342-A10A-C00C9C2ABF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DEB5775-8882-5B4F-81D1-4E1CD74CD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charset="0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3C79EB-D80C-E849-AE8A-E37E219BEFB1}"/>
              </a:ext>
            </a:extLst>
          </p:cNvPr>
          <p:cNvSpPr/>
          <p:nvPr/>
        </p:nvSpPr>
        <p:spPr>
          <a:xfrm>
            <a:off x="1328738" y="1295400"/>
            <a:ext cx="6486525" cy="315277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eaLnBrk="1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3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rtlCol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F981979-7A8F-D245-97DF-71CCFEBBA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650AE6-EF27-E141-9412-DE5C35A8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02E0C7E-733E-1646-BE75-744A3A079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B989E-A241-AF49-B9A9-E406BD7A0F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304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9A21E1-F8CD-F44E-A17F-AF1F7CA6D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671E10-DF7E-8342-A180-C3B0825E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414B43-37CB-B94B-BF14-DEFEE0C1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B71C0-2C96-AA41-B683-AA51EDB346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374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7E833-58D4-714A-B0EA-D07C9D36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D6823-3A54-C14C-9281-A954A898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8995E-72CF-8442-A06F-F100D302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D0E7E-9980-AA4D-BE5A-4271691F8E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597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4640C-2870-D84A-A8D1-43CF086FC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E6816-5463-C740-9971-D16BD2394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2C27F-AD50-F64D-9DDD-38F026A3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D2BF73-2C83-5E45-AFE7-A8A397F952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176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AAF99-F4C6-0444-828B-3C86C69B2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ED70A-7D6B-3344-9F38-131370E61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E5174-8470-B04F-B9B6-29B8906A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EF8D2-1004-364E-A45F-9340AAF288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33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noProof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6688B83-809B-6447-9210-1595687C800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68A331-D84D-544D-BACF-9ECE32BB817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B7BE38-9CCF-5944-A747-E654687833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57F8E-E321-214F-A2F5-C61C4D636D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743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6100E-8C7F-5049-BD5D-3C165388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E2FB3-50EA-2B4C-95FC-30ED5AE2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ECD7C-5B7A-114D-8EAB-2A687B0CA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4C3CDF-B1B3-314F-B923-8CC2356960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3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B8B5E1-E024-2B40-AD43-4B52D87B5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B12D0D-EE33-154B-8090-EE8CE354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9884756-BF12-C146-B3B8-7B00B1F82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2217B-6E7A-B14A-AD72-889005C893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829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EFDC066-453B-F447-92EF-9E23BBDB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827BD-A532-5A45-AD0C-9801EEE8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999D8-5EF8-A94A-89E7-03C1DD17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2BF8BC-498C-704C-8389-F3F5709A74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407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138488E-8182-834D-B6D2-EE8655341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C65D253-F21B-C44E-8B15-8BA97919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3C08946-519A-1841-8819-06D8A87C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B3A45-9DE4-5640-A55A-FED53936D8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9080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DA03B9F-9B29-6E4B-9847-8BE5FC0B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375D536-6DE4-574E-905A-960B2EC5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9FBB01E-DE56-4344-A8C4-296F35765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5FC34-3C1A-2D47-BD6B-9EC9078811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763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487B570-137A-D94D-8F1B-2EBECE5F4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361ABB-6946-9646-B0A0-E5FF943B2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16F8569-E33D-7849-91F4-74AB4532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44E3B-77B7-F24C-B51D-1BBF032CFE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29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C881A2A-3E71-984D-BBBE-95D1C30D10F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2EF61E2-4AE3-C544-98C3-E560B5B9556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9275" y="1600200"/>
            <a:ext cx="8042275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F9B93-C325-0841-A2AC-09ABDF80F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42659-6018-C742-A208-FEEF8C06B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5113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30232-4093-1541-AECF-D184D191E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  <a:latin typeface="Times" charset="0"/>
                <a:ea typeface="ＭＳ Ｐゴシック" charset="-128"/>
              </a:defRPr>
            </a:lvl1pPr>
          </a:lstStyle>
          <a:p>
            <a:pPr>
              <a:defRPr/>
            </a:pPr>
            <a:fld id="{6BE82956-20DA-3343-AB72-BB8D9A7809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03" r:id="rId1"/>
    <p:sldLayoutId id="2147484392" r:id="rId2"/>
    <p:sldLayoutId id="2147484393" r:id="rId3"/>
    <p:sldLayoutId id="2147484394" r:id="rId4"/>
    <p:sldLayoutId id="2147484395" r:id="rId5"/>
    <p:sldLayoutId id="2147484396" r:id="rId6"/>
    <p:sldLayoutId id="2147484397" r:id="rId7"/>
    <p:sldLayoutId id="2147484398" r:id="rId8"/>
    <p:sldLayoutId id="2147484399" r:id="rId9"/>
    <p:sldLayoutId id="2147484400" r:id="rId10"/>
    <p:sldLayoutId id="2147484401" r:id="rId11"/>
    <p:sldLayoutId id="214748440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600" kern="1200">
          <a:solidFill>
            <a:schemeClr val="accent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400" kern="1200">
          <a:solidFill>
            <a:srgbClr val="595959"/>
          </a:solidFill>
          <a:latin typeface="+mn-lt"/>
          <a:ea typeface="ＭＳ Ｐゴシック" charset="0"/>
          <a:cs typeface="ＭＳ Ｐゴシック" charset="0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sz="2200" kern="1200">
          <a:solidFill>
            <a:srgbClr val="595959"/>
          </a:solidFill>
          <a:latin typeface="+mn-lt"/>
          <a:ea typeface="ＭＳ Ｐゴシック" charset="0"/>
          <a:cs typeface="+mn-cs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sz="2000" kern="1200">
          <a:solidFill>
            <a:srgbClr val="595959"/>
          </a:solidFill>
          <a:latin typeface="+mn-lt"/>
          <a:ea typeface="ＭＳ Ｐゴシック" charset="0"/>
          <a:cs typeface="+mn-cs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pitchFamily="2" charset="2"/>
        <a:buChar char=""/>
        <a:defRPr kern="1200">
          <a:solidFill>
            <a:srgbClr val="595959"/>
          </a:solidFill>
          <a:latin typeface="+mn-lt"/>
          <a:ea typeface="ＭＳ Ｐゴシック" charset="0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9B9388-2382-C149-9D46-7AA92FDF9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523999"/>
            <a:ext cx="3200400" cy="181820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struct</a:t>
            </a:r>
            <a:r>
              <a:rPr lang="en-US" alt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 node {</a:t>
            </a:r>
          </a:p>
          <a:p>
            <a:pPr>
              <a:defRPr/>
            </a:pPr>
            <a:r>
              <a:rPr lang="en-US" alt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    int    data;</a:t>
            </a:r>
          </a:p>
          <a:p>
            <a:pPr>
              <a:defRPr/>
            </a:pPr>
            <a:r>
              <a:rPr lang="en-US" alt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    </a:t>
            </a:r>
            <a:r>
              <a:rPr lang="en-US" alt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struct</a:t>
            </a:r>
            <a:r>
              <a:rPr lang="en-US" alt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 node *next;</a:t>
            </a:r>
          </a:p>
          <a:p>
            <a:pPr>
              <a:defRPr/>
            </a:pPr>
            <a:r>
              <a:rPr lang="en-US" alt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};</a:t>
            </a:r>
          </a:p>
          <a:p>
            <a:pPr>
              <a:defRPr/>
            </a:pPr>
            <a:r>
              <a:rPr lang="en-US" alt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struct node *</a:t>
            </a:r>
            <a:r>
              <a:rPr lang="en-US" alt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myList</a:t>
            </a:r>
            <a:r>
              <a:rPr lang="en-US" alt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, *avail;</a:t>
            </a: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  <a:ea typeface="ＭＳ 明朝" charset="-128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110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 </a:t>
            </a:r>
            <a:endParaRPr lang="en-US" altLang="en-US" sz="1000" dirty="0">
              <a:solidFill>
                <a:srgbClr val="000000"/>
              </a:solidFill>
              <a:latin typeface="Consolas" panose="020B0609020204030204" pitchFamily="49" charset="0"/>
              <a:ea typeface="ＭＳ 明朝" charset="-128"/>
              <a:cs typeface="Consolas" panose="020B0609020204030204" pitchFamily="49" charset="0"/>
            </a:endParaRPr>
          </a:p>
        </p:txBody>
      </p:sp>
      <p:sp>
        <p:nvSpPr>
          <p:cNvPr id="4" name="Title 63">
            <a:extLst>
              <a:ext uri="{FF2B5EF4-FFF2-40B4-BE49-F238E27FC236}">
                <a16:creationId xmlns:a16="http://schemas.microsoft.com/office/drawing/2014/main" id="{6886C046-2A7A-C94F-9C53-DCEBD85D43D7}"/>
              </a:ext>
            </a:extLst>
          </p:cNvPr>
          <p:cNvSpPr txBox="1">
            <a:spLocks/>
          </p:cNvSpPr>
          <p:nvPr/>
        </p:nvSpPr>
        <p:spPr bwMode="auto">
          <a:xfrm>
            <a:off x="189788" y="253327"/>
            <a:ext cx="8229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400" dirty="0">
                <a:latin typeface="Franklin Gothic Book" panose="020B0503020102020204" pitchFamily="34" charset="0"/>
              </a:rPr>
              <a:t>Create own linked list, ‘avail’</a:t>
            </a: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ABC5D513-A955-824C-BA98-AAAEF4A7A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515799"/>
            <a:ext cx="6705600" cy="2580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Link n nodes ahead of the time, so than the list space is managed on its own</a:t>
            </a: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endParaRPr lang="en-US" altLang="en-US" b="0" dirty="0">
              <a:latin typeface="Calibri" panose="020F0502020204030204" pitchFamily="34" charset="0"/>
            </a:endParaRPr>
          </a:p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Generate a new node,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 err="1">
                <a:latin typeface="Calibri" panose="020F0502020204030204" pitchFamily="34" charset="0"/>
              </a:rPr>
              <a:t>prev</a:t>
            </a:r>
            <a:r>
              <a:rPr lang="en-US" altLang="en-US" b="0" dirty="0">
                <a:latin typeface="Calibri" panose="020F0502020204030204" pitchFamily="34" charset="0"/>
              </a:rPr>
              <a:t> avail is saved to next of the new node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avail points to the new node</a:t>
            </a:r>
          </a:p>
        </p:txBody>
      </p:sp>
    </p:spTree>
    <p:extLst>
      <p:ext uri="{BB962C8B-B14F-4D97-AF65-F5344CB8AC3E}">
        <p14:creationId xmlns:p14="http://schemas.microsoft.com/office/powerpoint/2010/main" val="275816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3">
            <a:extLst>
              <a:ext uri="{FF2B5EF4-FFF2-40B4-BE49-F238E27FC236}">
                <a16:creationId xmlns:a16="http://schemas.microsoft.com/office/drawing/2014/main" id="{6886C046-2A7A-C94F-9C53-DCEBD85D43D7}"/>
              </a:ext>
            </a:extLst>
          </p:cNvPr>
          <p:cNvSpPr txBox="1">
            <a:spLocks/>
          </p:cNvSpPr>
          <p:nvPr/>
        </p:nvSpPr>
        <p:spPr bwMode="auto">
          <a:xfrm>
            <a:off x="189788" y="253327"/>
            <a:ext cx="346284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400" dirty="0">
                <a:latin typeface="Franklin Gothic Book" panose="020B0503020102020204" pitchFamily="34" charset="0"/>
              </a:rPr>
              <a:t>C version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A260C-A7F7-5E4E-B452-EF21F4AAD022}"/>
              </a:ext>
            </a:extLst>
          </p:cNvPr>
          <p:cNvSpPr/>
          <p:nvPr/>
        </p:nvSpPr>
        <p:spPr>
          <a:xfrm>
            <a:off x="2057400" y="2968487"/>
            <a:ext cx="685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6C8C0-0D1C-CC4E-B1F8-5375F3D041CC}"/>
              </a:ext>
            </a:extLst>
          </p:cNvPr>
          <p:cNvSpPr/>
          <p:nvPr/>
        </p:nvSpPr>
        <p:spPr>
          <a:xfrm>
            <a:off x="2743200" y="2971800"/>
            <a:ext cx="685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F17CA4-EB04-D644-88B2-49AAD1C07494}"/>
              </a:ext>
            </a:extLst>
          </p:cNvPr>
          <p:cNvSpPr/>
          <p:nvPr/>
        </p:nvSpPr>
        <p:spPr>
          <a:xfrm>
            <a:off x="3543300" y="3879574"/>
            <a:ext cx="685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673F4A-0DFB-3142-8A2C-E562D8403C43}"/>
              </a:ext>
            </a:extLst>
          </p:cNvPr>
          <p:cNvSpPr/>
          <p:nvPr/>
        </p:nvSpPr>
        <p:spPr>
          <a:xfrm>
            <a:off x="4229100" y="3882887"/>
            <a:ext cx="685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1D9EEB-74A8-3F44-A73A-41B93464365B}"/>
              </a:ext>
            </a:extLst>
          </p:cNvPr>
          <p:cNvSpPr/>
          <p:nvPr/>
        </p:nvSpPr>
        <p:spPr>
          <a:xfrm>
            <a:off x="5600699" y="5144153"/>
            <a:ext cx="685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14C41E-2112-CB48-BE59-8AE8F9236F96}"/>
              </a:ext>
            </a:extLst>
          </p:cNvPr>
          <p:cNvSpPr/>
          <p:nvPr/>
        </p:nvSpPr>
        <p:spPr>
          <a:xfrm>
            <a:off x="6286499" y="5144153"/>
            <a:ext cx="685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248DD81-770A-D54B-A1E6-251FB53B80AD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2897257" y="3424030"/>
            <a:ext cx="872987" cy="4191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EAD3C5B-8B5B-B044-B658-F6139E3529E6}"/>
              </a:ext>
            </a:extLst>
          </p:cNvPr>
          <p:cNvCxnSpPr/>
          <p:nvPr/>
        </p:nvCxnSpPr>
        <p:spPr>
          <a:xfrm rot="16200000" flipH="1">
            <a:off x="4345057" y="4297018"/>
            <a:ext cx="872987" cy="4191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7DE2C1-D856-5E42-B4C8-AC33D39ED48B}"/>
              </a:ext>
            </a:extLst>
          </p:cNvPr>
          <p:cNvCxnSpPr/>
          <p:nvPr/>
        </p:nvCxnSpPr>
        <p:spPr>
          <a:xfrm flipH="1">
            <a:off x="6286499" y="5144153"/>
            <a:ext cx="6858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919E0B-10B5-C245-B665-F0A245AA1EE4}"/>
              </a:ext>
            </a:extLst>
          </p:cNvPr>
          <p:cNvCxnSpPr>
            <a:endCxn id="5" idx="1"/>
          </p:cNvCxnSpPr>
          <p:nvPr/>
        </p:nvCxnSpPr>
        <p:spPr>
          <a:xfrm flipV="1">
            <a:off x="1524000" y="3158987"/>
            <a:ext cx="533400" cy="3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860123-0AA3-7847-A877-CF581DB62F64}"/>
              </a:ext>
            </a:extLst>
          </p:cNvPr>
          <p:cNvSpPr txBox="1"/>
          <p:nvPr/>
        </p:nvSpPr>
        <p:spPr>
          <a:xfrm>
            <a:off x="790595" y="2968487"/>
            <a:ext cx="118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avail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6353F-0C7D-474B-988E-439C534CB756}"/>
              </a:ext>
            </a:extLst>
          </p:cNvPr>
          <p:cNvSpPr txBox="1"/>
          <p:nvPr/>
        </p:nvSpPr>
        <p:spPr>
          <a:xfrm>
            <a:off x="5657848" y="5144153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55E59C-4999-3A47-BD27-9391BC22C4B4}"/>
              </a:ext>
            </a:extLst>
          </p:cNvPr>
          <p:cNvSpPr txBox="1"/>
          <p:nvPr/>
        </p:nvSpPr>
        <p:spPr>
          <a:xfrm>
            <a:off x="2182792" y="2918822"/>
            <a:ext cx="41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7C7C1-542F-E646-9861-E8B526851835}"/>
              </a:ext>
            </a:extLst>
          </p:cNvPr>
          <p:cNvSpPr txBox="1"/>
          <p:nvPr/>
        </p:nvSpPr>
        <p:spPr>
          <a:xfrm>
            <a:off x="3652628" y="3882887"/>
            <a:ext cx="41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C17633-9BC6-1542-B587-AE1DBDD3B74F}"/>
              </a:ext>
            </a:extLst>
          </p:cNvPr>
          <p:cNvSpPr txBox="1"/>
          <p:nvPr/>
        </p:nvSpPr>
        <p:spPr>
          <a:xfrm>
            <a:off x="4895852" y="4712229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62393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3">
            <a:extLst>
              <a:ext uri="{FF2B5EF4-FFF2-40B4-BE49-F238E27FC236}">
                <a16:creationId xmlns:a16="http://schemas.microsoft.com/office/drawing/2014/main" id="{6886C046-2A7A-C94F-9C53-DCEBD85D43D7}"/>
              </a:ext>
            </a:extLst>
          </p:cNvPr>
          <p:cNvSpPr txBox="1">
            <a:spLocks/>
          </p:cNvSpPr>
          <p:nvPr/>
        </p:nvSpPr>
        <p:spPr bwMode="auto">
          <a:xfrm>
            <a:off x="189788" y="253327"/>
            <a:ext cx="346284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400" dirty="0">
                <a:latin typeface="Franklin Gothic Book" panose="020B0503020102020204" pitchFamily="34" charset="0"/>
              </a:rPr>
              <a:t>C version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A260C-A7F7-5E4E-B452-EF21F4AAD022}"/>
              </a:ext>
            </a:extLst>
          </p:cNvPr>
          <p:cNvSpPr/>
          <p:nvPr/>
        </p:nvSpPr>
        <p:spPr>
          <a:xfrm>
            <a:off x="1482299" y="3473157"/>
            <a:ext cx="685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6C8C0-0D1C-CC4E-B1F8-5375F3D041CC}"/>
              </a:ext>
            </a:extLst>
          </p:cNvPr>
          <p:cNvSpPr/>
          <p:nvPr/>
        </p:nvSpPr>
        <p:spPr>
          <a:xfrm>
            <a:off x="2168099" y="3476470"/>
            <a:ext cx="685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F17CA4-EB04-D644-88B2-49AAD1C07494}"/>
              </a:ext>
            </a:extLst>
          </p:cNvPr>
          <p:cNvSpPr/>
          <p:nvPr/>
        </p:nvSpPr>
        <p:spPr>
          <a:xfrm>
            <a:off x="2968199" y="4384244"/>
            <a:ext cx="685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673F4A-0DFB-3142-8A2C-E562D8403C43}"/>
              </a:ext>
            </a:extLst>
          </p:cNvPr>
          <p:cNvSpPr/>
          <p:nvPr/>
        </p:nvSpPr>
        <p:spPr>
          <a:xfrm>
            <a:off x="3653999" y="4387557"/>
            <a:ext cx="685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1D9EEB-74A8-3F44-A73A-41B93464365B}"/>
              </a:ext>
            </a:extLst>
          </p:cNvPr>
          <p:cNvSpPr/>
          <p:nvPr/>
        </p:nvSpPr>
        <p:spPr>
          <a:xfrm>
            <a:off x="5025598" y="5648823"/>
            <a:ext cx="685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14C41E-2112-CB48-BE59-8AE8F9236F96}"/>
              </a:ext>
            </a:extLst>
          </p:cNvPr>
          <p:cNvSpPr/>
          <p:nvPr/>
        </p:nvSpPr>
        <p:spPr>
          <a:xfrm>
            <a:off x="5711398" y="5648823"/>
            <a:ext cx="685800" cy="381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A248DD81-770A-D54B-A1E6-251FB53B80AD}"/>
              </a:ext>
            </a:extLst>
          </p:cNvPr>
          <p:cNvCxnSpPr>
            <a:endCxn id="7" idx="1"/>
          </p:cNvCxnSpPr>
          <p:nvPr/>
        </p:nvCxnSpPr>
        <p:spPr>
          <a:xfrm rot="16200000" flipH="1">
            <a:off x="2322156" y="3928700"/>
            <a:ext cx="872987" cy="4191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BEAD3C5B-8B5B-B044-B658-F6139E3529E6}"/>
              </a:ext>
            </a:extLst>
          </p:cNvPr>
          <p:cNvCxnSpPr/>
          <p:nvPr/>
        </p:nvCxnSpPr>
        <p:spPr>
          <a:xfrm rot="16200000" flipH="1">
            <a:off x="3769956" y="4801688"/>
            <a:ext cx="872987" cy="4191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7DE2C1-D856-5E42-B4C8-AC33D39ED48B}"/>
              </a:ext>
            </a:extLst>
          </p:cNvPr>
          <p:cNvCxnSpPr/>
          <p:nvPr/>
        </p:nvCxnSpPr>
        <p:spPr>
          <a:xfrm flipH="1">
            <a:off x="5711398" y="5648823"/>
            <a:ext cx="685800" cy="381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919E0B-10B5-C245-B665-F0A245AA1EE4}"/>
              </a:ext>
            </a:extLst>
          </p:cNvPr>
          <p:cNvCxnSpPr>
            <a:endCxn id="5" idx="1"/>
          </p:cNvCxnSpPr>
          <p:nvPr/>
        </p:nvCxnSpPr>
        <p:spPr>
          <a:xfrm flipV="1">
            <a:off x="948899" y="3663657"/>
            <a:ext cx="533400" cy="31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5860123-0AA3-7847-A877-CF581DB62F64}"/>
              </a:ext>
            </a:extLst>
          </p:cNvPr>
          <p:cNvSpPr txBox="1"/>
          <p:nvPr/>
        </p:nvSpPr>
        <p:spPr>
          <a:xfrm>
            <a:off x="215494" y="3473157"/>
            <a:ext cx="11841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avail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76353F-0C7D-474B-988E-439C534CB756}"/>
              </a:ext>
            </a:extLst>
          </p:cNvPr>
          <p:cNvSpPr txBox="1"/>
          <p:nvPr/>
        </p:nvSpPr>
        <p:spPr>
          <a:xfrm>
            <a:off x="5082747" y="5648823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55E59C-4999-3A47-BD27-9391BC22C4B4}"/>
              </a:ext>
            </a:extLst>
          </p:cNvPr>
          <p:cNvSpPr txBox="1"/>
          <p:nvPr/>
        </p:nvSpPr>
        <p:spPr>
          <a:xfrm>
            <a:off x="1607691" y="3423492"/>
            <a:ext cx="41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67C7C1-542F-E646-9861-E8B526851835}"/>
              </a:ext>
            </a:extLst>
          </p:cNvPr>
          <p:cNvSpPr txBox="1"/>
          <p:nvPr/>
        </p:nvSpPr>
        <p:spPr>
          <a:xfrm>
            <a:off x="3077527" y="4387557"/>
            <a:ext cx="419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C17633-9BC6-1542-B587-AE1DBDD3B74F}"/>
              </a:ext>
            </a:extLst>
          </p:cNvPr>
          <p:cNvSpPr txBox="1"/>
          <p:nvPr/>
        </p:nvSpPr>
        <p:spPr>
          <a:xfrm>
            <a:off x="4320751" y="5216899"/>
            <a:ext cx="6667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…..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C53B2-743B-D847-9158-48943FFBF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254245"/>
            <a:ext cx="4382212" cy="40129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struct node *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list_init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(int n) {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struct node *avail=NULL, *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;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for (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=n-1;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&gt;=0;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--) {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= &amp;nodes[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if (!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 break;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} else {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-&gt;data =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;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-&gt;next = avail;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 avail =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;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}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}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return avail;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}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045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63">
            <a:extLst>
              <a:ext uri="{FF2B5EF4-FFF2-40B4-BE49-F238E27FC236}">
                <a16:creationId xmlns:a16="http://schemas.microsoft.com/office/drawing/2014/main" id="{7274E171-9934-1942-B761-E85BA157B3DA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400">
                <a:latin typeface="Franklin Gothic Book" panose="020B0503020102020204" pitchFamily="34" charset="0"/>
              </a:rPr>
              <a:t>Own linked list</a:t>
            </a:r>
          </a:p>
        </p:txBody>
      </p:sp>
      <p:sp>
        <p:nvSpPr>
          <p:cNvPr id="20482" name="Rectangle 7">
            <a:extLst>
              <a:ext uri="{FF2B5EF4-FFF2-40B4-BE49-F238E27FC236}">
                <a16:creationId xmlns:a16="http://schemas.microsoft.com/office/drawing/2014/main" id="{C95ED5BD-F7B2-4B42-A371-E5F74A61A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66800"/>
            <a:ext cx="6705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57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–"/>
            </a:pPr>
            <a:r>
              <a:rPr lang="en-US" altLang="en-US" b="0" dirty="0">
                <a:latin typeface="Calibri" panose="020F0502020204030204" pitchFamily="34" charset="0"/>
              </a:rPr>
              <a:t>Avail list created in a stack fashion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A22D3-FCA0-8F48-9D45-12F493112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643259"/>
            <a:ext cx="4114801" cy="441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node *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list_init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n) {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node *avail=NULL, *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for (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=n-1;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&gt;=0;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--) {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	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= &amp;nodes[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en-US" sz="1800" b="0" dirty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	if (!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) break;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	else {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	    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-&gt;data =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 	    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-&gt;next = avail;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	     avail = </a:t>
            </a:r>
            <a:r>
              <a:rPr lang="en-US" sz="1800"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	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}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return avail;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7C5D1-B8C8-3445-A98B-576A2D576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282" y="1643259"/>
            <a:ext cx="4114800" cy="441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node *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list_init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n) {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node *avail=NULL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struct node *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;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=n-1;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Rept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if (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&lt; 0)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goto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done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= &amp;nodes[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-&gt;data =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;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-&gt;next = avail;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avail =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;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--;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goto</a:t>
            </a: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Rept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done: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return avail;</a:t>
            </a:r>
            <a:endParaRPr lang="en-US" sz="18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27905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63">
            <a:extLst>
              <a:ext uri="{FF2B5EF4-FFF2-40B4-BE49-F238E27FC236}">
                <a16:creationId xmlns:a16="http://schemas.microsoft.com/office/drawing/2014/main" id="{7547778C-2650-F941-A1D5-43C7C3EFDBB0}"/>
              </a:ext>
            </a:extLst>
          </p:cNvPr>
          <p:cNvSpPr txBox="1">
            <a:spLocks/>
          </p:cNvSpPr>
          <p:nvPr/>
        </p:nvSpPr>
        <p:spPr bwMode="auto">
          <a:xfrm>
            <a:off x="152400" y="307267"/>
            <a:ext cx="8229600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pitchFamily="2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400">
                <a:latin typeface="Franklin Gothic Book" panose="020B0503020102020204" pitchFamily="34" charset="0"/>
              </a:rPr>
              <a:t>Own linked list</a:t>
            </a: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B5535983-0C22-F74D-B9CF-30FF2AF3E712}"/>
              </a:ext>
            </a:extLst>
          </p:cNvPr>
          <p:cNvSpPr txBox="1"/>
          <p:nvPr/>
        </p:nvSpPr>
        <p:spPr>
          <a:xfrm>
            <a:off x="0" y="1242381"/>
            <a:ext cx="5715000" cy="4857750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C572A759-6A51-4108-AA02-DFA0A04FC94B}">
              <ma14:wrappingTextBoxFlag xmlns:ma14="http://schemas.microsoft.com/office/mac/drawingml/2011/main" xmlns=""/>
            </a:ext>
          </a:extLst>
        </p:spPr>
        <p:style>
          <a:lnRef idx="0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######</a:t>
            </a:r>
          </a:p>
          <a:p>
            <a:pPr>
              <a:defRPr/>
            </a:pP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# </a:t>
            </a:r>
            <a:r>
              <a:rPr lang="en-US" alt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list_init</a:t>
            </a: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: initialize an available linked list</a:t>
            </a:r>
          </a:p>
          <a:p>
            <a:pPr>
              <a:defRPr/>
            </a:pP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#   input: $a0 – # of nodes to create</a:t>
            </a:r>
          </a:p>
          <a:p>
            <a:pPr>
              <a:defRPr/>
            </a:pP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#   output: $a1 – </a:t>
            </a:r>
            <a:r>
              <a:rPr lang="en-US" alt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ptr</a:t>
            </a: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 to first available node</a:t>
            </a:r>
          </a:p>
          <a:p>
            <a:pPr>
              <a:defRPr/>
            </a:pP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#####  </a:t>
            </a:r>
          </a:p>
          <a:p>
            <a:pPr>
              <a:defRPr/>
            </a:pPr>
            <a:r>
              <a:rPr lang="en-US" alt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list_init</a:t>
            </a: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:</a:t>
            </a:r>
          </a:p>
          <a:p>
            <a:pPr>
              <a:defRPr/>
            </a:pP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li	$a1, 0		# avail = NULL</a:t>
            </a:r>
          </a:p>
          <a:p>
            <a:pPr>
              <a:defRPr/>
            </a:pP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</a:t>
            </a:r>
            <a:r>
              <a:rPr lang="en-US" alt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addi</a:t>
            </a: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$t0, $a0, -1	# </a:t>
            </a:r>
            <a:r>
              <a:rPr lang="en-US" alt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i</a:t>
            </a: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= n-1</a:t>
            </a:r>
          </a:p>
          <a:p>
            <a:pPr>
              <a:defRPr/>
            </a:pPr>
            <a:r>
              <a:rPr lang="en-US" alt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Rept</a:t>
            </a: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:</a:t>
            </a:r>
          </a:p>
          <a:p>
            <a:pPr>
              <a:defRPr/>
            </a:pP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</a:t>
            </a:r>
            <a:r>
              <a:rPr lang="en-US" altLang="en-US" sz="1600" b="0" dirty="0" err="1">
                <a:solidFill>
                  <a:srgbClr val="FF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bltz</a:t>
            </a:r>
            <a:r>
              <a:rPr lang="en-US" altLang="en-US" sz="1600" b="0" dirty="0">
                <a:solidFill>
                  <a:srgbClr val="FF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$t0, exit	# if(</a:t>
            </a:r>
            <a:r>
              <a:rPr lang="en-US" altLang="en-US" sz="1600" b="0" dirty="0" err="1">
                <a:solidFill>
                  <a:srgbClr val="FF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i</a:t>
            </a:r>
            <a:r>
              <a:rPr lang="en-US" altLang="en-US" sz="1600" b="0" dirty="0">
                <a:solidFill>
                  <a:srgbClr val="FF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&lt;=0)</a:t>
            </a:r>
          </a:p>
          <a:p>
            <a:pPr>
              <a:defRPr/>
            </a:pP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</a:t>
            </a:r>
            <a:r>
              <a:rPr lang="en-US" altLang="en-US" sz="1600" b="0" i="1" dirty="0" err="1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sll</a:t>
            </a:r>
            <a:r>
              <a:rPr lang="en-US" altLang="en-US" sz="1600" b="0" i="1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$t7, $t0, 3	# 8*I</a:t>
            </a:r>
          </a:p>
          <a:p>
            <a:pPr>
              <a:defRPr/>
            </a:pPr>
            <a:r>
              <a:rPr lang="en-US" altLang="en-US" sz="1600" b="0" i="1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la	$t9, </a:t>
            </a: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nodes($t7)</a:t>
            </a:r>
            <a:endParaRPr lang="en-US" altLang="en-US" sz="1600" b="0" i="1" dirty="0">
              <a:solidFill>
                <a:srgbClr val="000000"/>
              </a:solidFill>
              <a:latin typeface="Consolas" panose="020B0609020204030204" pitchFamily="49" charset="0"/>
              <a:ea typeface="ＭＳ 明朝" charset="-128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</a:t>
            </a:r>
            <a:r>
              <a:rPr lang="en-US" alt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sw</a:t>
            </a: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$t0, ($t9)	# -&gt;data = </a:t>
            </a:r>
            <a:r>
              <a:rPr lang="en-US" alt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i</a:t>
            </a:r>
            <a:endParaRPr lang="en-US" altLang="en-US" sz="1600" b="0" dirty="0">
              <a:solidFill>
                <a:srgbClr val="000000"/>
              </a:solidFill>
              <a:latin typeface="Consolas" panose="020B0609020204030204" pitchFamily="49" charset="0"/>
              <a:ea typeface="ＭＳ 明朝" charset="-128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</a:t>
            </a:r>
            <a:r>
              <a:rPr lang="en-US" alt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sw</a:t>
            </a: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$a1, 4($t9)	# -&gt;next=avail</a:t>
            </a:r>
          </a:p>
          <a:p>
            <a:pPr>
              <a:defRPr/>
            </a:pP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move	$a1, $t9		# avail=nodes[</a:t>
            </a:r>
            <a:r>
              <a:rPr lang="en-US" alt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i</a:t>
            </a: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]</a:t>
            </a:r>
          </a:p>
          <a:p>
            <a:pPr>
              <a:defRPr/>
            </a:pP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</a:t>
            </a:r>
            <a:r>
              <a:rPr lang="en-US" altLang="en-US" sz="1600" b="0" dirty="0" err="1">
                <a:solidFill>
                  <a:srgbClr val="FF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addi</a:t>
            </a:r>
            <a:r>
              <a:rPr lang="en-US" altLang="en-US" sz="1600" b="0" dirty="0">
                <a:solidFill>
                  <a:srgbClr val="FF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$t0, $t0, -1	# </a:t>
            </a:r>
            <a:r>
              <a:rPr lang="en-US" altLang="en-US" sz="1600" b="0" dirty="0" err="1">
                <a:solidFill>
                  <a:srgbClr val="FF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i</a:t>
            </a:r>
            <a:r>
              <a:rPr lang="en-US" altLang="en-US" sz="1600" b="0" dirty="0">
                <a:solidFill>
                  <a:srgbClr val="FF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--</a:t>
            </a: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</a:t>
            </a:r>
          </a:p>
          <a:p>
            <a:pPr>
              <a:defRPr/>
            </a:pPr>
            <a:r>
              <a:rPr lang="en-US" altLang="en-US" sz="1600" b="0" dirty="0">
                <a:solidFill>
                  <a:srgbClr val="FF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b	</a:t>
            </a:r>
            <a:r>
              <a:rPr lang="en-US" altLang="en-US" sz="1600" b="0" dirty="0" err="1">
                <a:solidFill>
                  <a:srgbClr val="FF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Rept</a:t>
            </a:r>
            <a:endParaRPr lang="en-US" altLang="en-US" sz="1600" b="0" dirty="0">
              <a:solidFill>
                <a:srgbClr val="FF0000"/>
              </a:solidFill>
              <a:latin typeface="Consolas" panose="020B0609020204030204" pitchFamily="49" charset="0"/>
              <a:ea typeface="ＭＳ 明朝" charset="-128"/>
              <a:cs typeface="Consolas" panose="020B0609020204030204" pitchFamily="49" charset="0"/>
            </a:endParaRPr>
          </a:p>
          <a:p>
            <a:pPr>
              <a:defRPr/>
            </a:pP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exit:	</a:t>
            </a:r>
            <a:r>
              <a:rPr lang="en-US" alt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jr</a:t>
            </a:r>
            <a:r>
              <a:rPr lang="en-US" alt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	$</a:t>
            </a:r>
            <a:r>
              <a:rPr lang="en-US" alt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 charset="-128"/>
                <a:cs typeface="Consolas" panose="020B0609020204030204" pitchFamily="49" charset="0"/>
              </a:rPr>
              <a:t>ra</a:t>
            </a:r>
            <a:endParaRPr lang="en-US" altLang="en-US" sz="1600" b="0" dirty="0">
              <a:solidFill>
                <a:srgbClr val="000000"/>
              </a:solidFill>
              <a:latin typeface="Consolas" panose="020B0609020204030204" pitchFamily="49" charset="0"/>
              <a:ea typeface="ＭＳ 明朝" charset="-128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1CFA59-F96A-EA44-8FF1-B3DFB2594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375099"/>
            <a:ext cx="3429000" cy="45923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struct node *</a:t>
            </a:r>
            <a:r>
              <a:rPr 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list_init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(int n) {</a:t>
            </a:r>
            <a:endParaRPr lang="en-US" sz="16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struct node *avail=NULL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struct node *</a:t>
            </a:r>
            <a:r>
              <a:rPr 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;</a:t>
            </a:r>
            <a:endParaRPr lang="en-US" sz="16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</a:t>
            </a:r>
            <a:r>
              <a:rPr 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=n-1;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Rept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if (</a:t>
            </a:r>
            <a:r>
              <a:rPr 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&lt; 0) </a:t>
            </a:r>
            <a:r>
              <a:rPr 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goto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done</a:t>
            </a:r>
            <a:endParaRPr lang="en-US" sz="16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</a:t>
            </a:r>
            <a:r>
              <a:rPr 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= &amp;nodes[</a:t>
            </a:r>
            <a:r>
              <a:rPr 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];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</a:t>
            </a:r>
            <a:r>
              <a:rPr 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-&gt;data = </a:t>
            </a:r>
            <a:r>
              <a:rPr 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;</a:t>
            </a:r>
            <a:endParaRPr lang="en-US" sz="16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</a:t>
            </a:r>
            <a:r>
              <a:rPr 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-&gt;next = avail;</a:t>
            </a:r>
            <a:endParaRPr lang="en-US" sz="16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avail = </a:t>
            </a:r>
            <a:r>
              <a:rPr 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newp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;</a:t>
            </a:r>
            <a:endParaRPr lang="en-US" sz="16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</a:t>
            </a:r>
            <a:r>
              <a:rPr 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--;     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</a:t>
            </a:r>
            <a:r>
              <a:rPr 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goto</a:t>
            </a: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Rept</a:t>
            </a:r>
            <a:endParaRPr lang="en-US" sz="16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done: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    return avail;</a:t>
            </a:r>
            <a:endParaRPr lang="en-US" sz="1600" b="0" dirty="0">
              <a:latin typeface="Consolas" panose="020B0609020204030204" pitchFamily="49" charset="0"/>
              <a:ea typeface="ＭＳ 明朝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b="0" dirty="0">
                <a:solidFill>
                  <a:srgbClr val="000000"/>
                </a:solidFill>
                <a:latin typeface="Consolas" panose="020B0609020204030204" pitchFamily="49" charset="0"/>
                <a:ea typeface="ＭＳ 明朝"/>
                <a:cs typeface="Consolas" panose="020B0609020204030204" pitchFamily="49" charset="0"/>
              </a:rPr>
              <a:t> 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2050</TotalTime>
  <Words>621</Words>
  <Application>Microsoft Macintosh PowerPoint</Application>
  <PresentationFormat>On-screen Show (4:3)</PresentationFormat>
  <Paragraphs>103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Consolas</vt:lpstr>
      <vt:lpstr>Franklin Gothic Book</vt:lpstr>
      <vt:lpstr>News Gothic MT</vt:lpstr>
      <vt:lpstr>Times</vt:lpstr>
      <vt:lpstr>Wingdings 2</vt:lpstr>
      <vt:lpstr>Breeze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CS1315: Introduction to Media Computation</dc:title>
  <dc:creator>Mark Guzdial</dc:creator>
  <cp:lastModifiedBy>Downen, Paul M</cp:lastModifiedBy>
  <cp:revision>170</cp:revision>
  <dcterms:created xsi:type="dcterms:W3CDTF">2004-01-20T22:43:44Z</dcterms:created>
  <dcterms:modified xsi:type="dcterms:W3CDTF">2023-09-19T18:58:29Z</dcterms:modified>
</cp:coreProperties>
</file>