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8"/>
  </p:notesMasterIdLst>
  <p:handoutMasterIdLst>
    <p:handoutMasterId r:id="rId29"/>
  </p:handoutMasterIdLst>
  <p:sldIdLst>
    <p:sldId id="713" r:id="rId2"/>
    <p:sldId id="714" r:id="rId3"/>
    <p:sldId id="715" r:id="rId4"/>
    <p:sldId id="716" r:id="rId5"/>
    <p:sldId id="718" r:id="rId6"/>
    <p:sldId id="717" r:id="rId7"/>
    <p:sldId id="739" r:id="rId8"/>
    <p:sldId id="719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734" r:id="rId23"/>
    <p:sldId id="735" r:id="rId24"/>
    <p:sldId id="736" r:id="rId25"/>
    <p:sldId id="738" r:id="rId26"/>
    <p:sldId id="73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7"/>
    <p:restoredTop sz="94437"/>
  </p:normalViewPr>
  <p:slideViewPr>
    <p:cSldViewPr>
      <p:cViewPr varScale="1">
        <p:scale>
          <a:sx n="116" d="100"/>
          <a:sy n="116" d="100"/>
        </p:scale>
        <p:origin x="14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CF7F5ADC-53C4-E748-8DF3-A82F5506A37C}"/>
    <pc:docChg chg="undo redo custSel modSld sldOrd">
      <pc:chgData name="Downen, Paul M" userId="b1fad98d-9c85-4afc-93ea-92c67574f2bd" providerId="ADAL" clId="{CF7F5ADC-53C4-E748-8DF3-A82F5506A37C}" dt="2023-11-13T16:30:57.317" v="2191" actId="20577"/>
      <pc:docMkLst>
        <pc:docMk/>
      </pc:docMkLst>
      <pc:sldChg chg="modSp mod">
        <pc:chgData name="Downen, Paul M" userId="b1fad98d-9c85-4afc-93ea-92c67574f2bd" providerId="ADAL" clId="{CF7F5ADC-53C4-E748-8DF3-A82F5506A37C}" dt="2023-11-13T15:19:01.196" v="222" actId="20577"/>
        <pc:sldMkLst>
          <pc:docMk/>
          <pc:sldMk cId="2951729493" sldId="713"/>
        </pc:sldMkLst>
        <pc:spChg chg="mod">
          <ac:chgData name="Downen, Paul M" userId="b1fad98d-9c85-4afc-93ea-92c67574f2bd" providerId="ADAL" clId="{CF7F5ADC-53C4-E748-8DF3-A82F5506A37C}" dt="2023-11-13T15:19:01.196" v="222" actId="20577"/>
          <ac:spMkLst>
            <pc:docMk/>
            <pc:sldMk cId="2951729493" sldId="713"/>
            <ac:spMk id="5" creationId="{B8C42798-945C-384B-83CD-1FBA60AA7652}"/>
          </ac:spMkLst>
        </pc:spChg>
      </pc:sldChg>
      <pc:sldChg chg="modSp mod">
        <pc:chgData name="Downen, Paul M" userId="b1fad98d-9c85-4afc-93ea-92c67574f2bd" providerId="ADAL" clId="{CF7F5ADC-53C4-E748-8DF3-A82F5506A37C}" dt="2023-11-13T15:10:38.478" v="7" actId="166"/>
        <pc:sldMkLst>
          <pc:docMk/>
          <pc:sldMk cId="214351045" sldId="714"/>
        </pc:sldMkLst>
        <pc:spChg chg="mod">
          <ac:chgData name="Downen, Paul M" userId="b1fad98d-9c85-4afc-93ea-92c67574f2bd" providerId="ADAL" clId="{CF7F5ADC-53C4-E748-8DF3-A82F5506A37C}" dt="2023-11-13T15:10:28.192" v="6" actId="167"/>
          <ac:spMkLst>
            <pc:docMk/>
            <pc:sldMk cId="214351045" sldId="714"/>
            <ac:spMk id="12" creationId="{572E0181-DB38-DE48-A18B-A36C8729A6CB}"/>
          </ac:spMkLst>
        </pc:spChg>
        <pc:grpChg chg="mod">
          <ac:chgData name="Downen, Paul M" userId="b1fad98d-9c85-4afc-93ea-92c67574f2bd" providerId="ADAL" clId="{CF7F5ADC-53C4-E748-8DF3-A82F5506A37C}" dt="2023-11-13T15:10:38.478" v="7" actId="166"/>
          <ac:grpSpMkLst>
            <pc:docMk/>
            <pc:sldMk cId="214351045" sldId="714"/>
            <ac:grpSpMk id="8" creationId="{178F51A6-6E44-3F44-87EC-5783E185ADDA}"/>
          </ac:grpSpMkLst>
        </pc:grpChg>
      </pc:sldChg>
      <pc:sldChg chg="modSp mod">
        <pc:chgData name="Downen, Paul M" userId="b1fad98d-9c85-4afc-93ea-92c67574f2bd" providerId="ADAL" clId="{CF7F5ADC-53C4-E748-8DF3-A82F5506A37C}" dt="2023-11-13T15:19:43.541" v="241" actId="20577"/>
        <pc:sldMkLst>
          <pc:docMk/>
          <pc:sldMk cId="41501829" sldId="715"/>
        </pc:sldMkLst>
        <pc:spChg chg="mod">
          <ac:chgData name="Downen, Paul M" userId="b1fad98d-9c85-4afc-93ea-92c67574f2bd" providerId="ADAL" clId="{CF7F5ADC-53C4-E748-8DF3-A82F5506A37C}" dt="2023-11-13T15:19:43.541" v="241" actId="20577"/>
          <ac:spMkLst>
            <pc:docMk/>
            <pc:sldMk cId="41501829" sldId="715"/>
            <ac:spMk id="26" creationId="{60954EB0-0038-494E-9A5D-27AA2E4B154A}"/>
          </ac:spMkLst>
        </pc:spChg>
      </pc:sldChg>
      <pc:sldChg chg="modSp mod">
        <pc:chgData name="Downen, Paul M" userId="b1fad98d-9c85-4afc-93ea-92c67574f2bd" providerId="ADAL" clId="{CF7F5ADC-53C4-E748-8DF3-A82F5506A37C}" dt="2023-11-13T15:20:41.245" v="250" actId="20577"/>
        <pc:sldMkLst>
          <pc:docMk/>
          <pc:sldMk cId="110225368" sldId="716"/>
        </pc:sldMkLst>
        <pc:spChg chg="mod">
          <ac:chgData name="Downen, Paul M" userId="b1fad98d-9c85-4afc-93ea-92c67574f2bd" providerId="ADAL" clId="{CF7F5ADC-53C4-E748-8DF3-A82F5506A37C}" dt="2023-11-13T15:20:41.245" v="250" actId="20577"/>
          <ac:spMkLst>
            <pc:docMk/>
            <pc:sldMk cId="110225368" sldId="716"/>
            <ac:spMk id="5" creationId="{07CD2258-DB7D-794A-BD33-30B49DA6D162}"/>
          </ac:spMkLst>
        </pc:spChg>
      </pc:sldChg>
      <pc:sldChg chg="modSp mod">
        <pc:chgData name="Downen, Paul M" userId="b1fad98d-9c85-4afc-93ea-92c67574f2bd" providerId="ADAL" clId="{CF7F5ADC-53C4-E748-8DF3-A82F5506A37C}" dt="2023-11-13T15:24:15.756" v="415" actId="20577"/>
        <pc:sldMkLst>
          <pc:docMk/>
          <pc:sldMk cId="1803099890" sldId="717"/>
        </pc:sldMkLst>
        <pc:spChg chg="mod">
          <ac:chgData name="Downen, Paul M" userId="b1fad98d-9c85-4afc-93ea-92c67574f2bd" providerId="ADAL" clId="{CF7F5ADC-53C4-E748-8DF3-A82F5506A37C}" dt="2023-11-13T15:21:37.766" v="303" actId="20577"/>
          <ac:spMkLst>
            <pc:docMk/>
            <pc:sldMk cId="1803099890" sldId="717"/>
            <ac:spMk id="2" creationId="{948F7DA4-1D14-564F-BD04-273993187E36}"/>
          </ac:spMkLst>
        </pc:spChg>
        <pc:spChg chg="mod">
          <ac:chgData name="Downen, Paul M" userId="b1fad98d-9c85-4afc-93ea-92c67574f2bd" providerId="ADAL" clId="{CF7F5ADC-53C4-E748-8DF3-A82F5506A37C}" dt="2023-11-13T15:24:15.756" v="415" actId="20577"/>
          <ac:spMkLst>
            <pc:docMk/>
            <pc:sldMk cId="1803099890" sldId="717"/>
            <ac:spMk id="3" creationId="{8A51719F-EA81-0A41-9B51-E5A9C6BE88A7}"/>
          </ac:spMkLst>
        </pc:spChg>
        <pc:spChg chg="mod">
          <ac:chgData name="Downen, Paul M" userId="b1fad98d-9c85-4afc-93ea-92c67574f2bd" providerId="ADAL" clId="{CF7F5ADC-53C4-E748-8DF3-A82F5506A37C}" dt="2023-11-13T15:18:22.176" v="189" actId="20577"/>
          <ac:spMkLst>
            <pc:docMk/>
            <pc:sldMk cId="1803099890" sldId="717"/>
            <ac:spMk id="4" creationId="{441E943B-782F-CC44-B401-4FA1A1DD5FF1}"/>
          </ac:spMkLst>
        </pc:spChg>
      </pc:sldChg>
      <pc:sldChg chg="modSp mod">
        <pc:chgData name="Downen, Paul M" userId="b1fad98d-9c85-4afc-93ea-92c67574f2bd" providerId="ADAL" clId="{CF7F5ADC-53C4-E748-8DF3-A82F5506A37C}" dt="2023-11-13T15:21:17.495" v="286" actId="20577"/>
        <pc:sldMkLst>
          <pc:docMk/>
          <pc:sldMk cId="319658246" sldId="718"/>
        </pc:sldMkLst>
        <pc:spChg chg="mod">
          <ac:chgData name="Downen, Paul M" userId="b1fad98d-9c85-4afc-93ea-92c67574f2bd" providerId="ADAL" clId="{CF7F5ADC-53C4-E748-8DF3-A82F5506A37C}" dt="2023-11-13T15:21:17.495" v="286" actId="20577"/>
          <ac:spMkLst>
            <pc:docMk/>
            <pc:sldMk cId="319658246" sldId="718"/>
            <ac:spMk id="2" creationId="{5B8A41B2-DD26-D34C-B86C-840B9E21983D}"/>
          </ac:spMkLst>
        </pc:spChg>
        <pc:spChg chg="mod">
          <ac:chgData name="Downen, Paul M" userId="b1fad98d-9c85-4afc-93ea-92c67574f2bd" providerId="ADAL" clId="{CF7F5ADC-53C4-E748-8DF3-A82F5506A37C}" dt="2023-11-13T15:17:16.046" v="188" actId="20577"/>
          <ac:spMkLst>
            <pc:docMk/>
            <pc:sldMk cId="319658246" sldId="718"/>
            <ac:spMk id="3" creationId="{5AD976EE-A142-B540-9FC4-17C9BCE25F22}"/>
          </ac:spMkLst>
        </pc:spChg>
      </pc:sldChg>
      <pc:sldChg chg="modSp mod">
        <pc:chgData name="Downen, Paul M" userId="b1fad98d-9c85-4afc-93ea-92c67574f2bd" providerId="ADAL" clId="{CF7F5ADC-53C4-E748-8DF3-A82F5506A37C}" dt="2023-11-13T15:26:45.353" v="518" actId="1076"/>
        <pc:sldMkLst>
          <pc:docMk/>
          <pc:sldMk cId="276098516" sldId="719"/>
        </pc:sldMkLst>
        <pc:spChg chg="mod">
          <ac:chgData name="Downen, Paul M" userId="b1fad98d-9c85-4afc-93ea-92c67574f2bd" providerId="ADAL" clId="{CF7F5ADC-53C4-E748-8DF3-A82F5506A37C}" dt="2023-11-13T15:26:23.336" v="510" actId="20577"/>
          <ac:spMkLst>
            <pc:docMk/>
            <pc:sldMk cId="276098516" sldId="719"/>
            <ac:spMk id="7" creationId="{5E6A1077-F86D-A647-8B03-53DF3D7C2FA6}"/>
          </ac:spMkLst>
        </pc:spChg>
        <pc:spChg chg="mod">
          <ac:chgData name="Downen, Paul M" userId="b1fad98d-9c85-4afc-93ea-92c67574f2bd" providerId="ADAL" clId="{CF7F5ADC-53C4-E748-8DF3-A82F5506A37C}" dt="2023-11-13T15:26:45.353" v="518" actId="1076"/>
          <ac:spMkLst>
            <pc:docMk/>
            <pc:sldMk cId="276098516" sldId="719"/>
            <ac:spMk id="8" creationId="{F8D80E5B-5DF1-2747-98FC-6BD25BAD5BF2}"/>
          </ac:spMkLst>
        </pc:spChg>
        <pc:spChg chg="mod">
          <ac:chgData name="Downen, Paul M" userId="b1fad98d-9c85-4afc-93ea-92c67574f2bd" providerId="ADAL" clId="{CF7F5ADC-53C4-E748-8DF3-A82F5506A37C}" dt="2023-11-13T15:26:34.041" v="517" actId="1036"/>
          <ac:spMkLst>
            <pc:docMk/>
            <pc:sldMk cId="276098516" sldId="719"/>
            <ac:spMk id="22" creationId="{FC2F5A80-3BF8-EB4C-B38B-02A88757E9FA}"/>
          </ac:spMkLst>
        </pc:spChg>
        <pc:spChg chg="mod">
          <ac:chgData name="Downen, Paul M" userId="b1fad98d-9c85-4afc-93ea-92c67574f2bd" providerId="ADAL" clId="{CF7F5ADC-53C4-E748-8DF3-A82F5506A37C}" dt="2023-11-13T15:26:34.041" v="517" actId="1036"/>
          <ac:spMkLst>
            <pc:docMk/>
            <pc:sldMk cId="276098516" sldId="719"/>
            <ac:spMk id="23" creationId="{E5C5482F-6B85-1D4B-B22D-D3E082C2C8C0}"/>
          </ac:spMkLst>
        </pc:spChg>
        <pc:grpChg chg="mod">
          <ac:chgData name="Downen, Paul M" userId="b1fad98d-9c85-4afc-93ea-92c67574f2bd" providerId="ADAL" clId="{CF7F5ADC-53C4-E748-8DF3-A82F5506A37C}" dt="2023-11-13T15:26:34.041" v="517" actId="1036"/>
          <ac:grpSpMkLst>
            <pc:docMk/>
            <pc:sldMk cId="276098516" sldId="719"/>
            <ac:grpSpMk id="16" creationId="{1B034CC8-52D9-104D-BD3C-0A829D1E26EA}"/>
          </ac:grpSpMkLst>
        </pc:grpChg>
      </pc:sldChg>
      <pc:sldChg chg="modSp mod">
        <pc:chgData name="Downen, Paul M" userId="b1fad98d-9c85-4afc-93ea-92c67574f2bd" providerId="ADAL" clId="{CF7F5ADC-53C4-E748-8DF3-A82F5506A37C}" dt="2023-11-13T15:29:10.033" v="589" actId="20577"/>
        <pc:sldMkLst>
          <pc:docMk/>
          <pc:sldMk cId="1745217002" sldId="721"/>
        </pc:sldMkLst>
        <pc:spChg chg="mod">
          <ac:chgData name="Downen, Paul M" userId="b1fad98d-9c85-4afc-93ea-92c67574f2bd" providerId="ADAL" clId="{CF7F5ADC-53C4-E748-8DF3-A82F5506A37C}" dt="2023-11-13T15:29:10.033" v="589" actId="20577"/>
          <ac:spMkLst>
            <pc:docMk/>
            <pc:sldMk cId="1745217002" sldId="721"/>
            <ac:spMk id="5" creationId="{51D1A969-8DB6-8D4B-8E72-8A6E1D365BAA}"/>
          </ac:spMkLst>
        </pc:spChg>
      </pc:sldChg>
      <pc:sldChg chg="modSp mod">
        <pc:chgData name="Downen, Paul M" userId="b1fad98d-9c85-4afc-93ea-92c67574f2bd" providerId="ADAL" clId="{CF7F5ADC-53C4-E748-8DF3-A82F5506A37C}" dt="2023-11-13T15:33:07.683" v="627" actId="20577"/>
        <pc:sldMkLst>
          <pc:docMk/>
          <pc:sldMk cId="3500309880" sldId="722"/>
        </pc:sldMkLst>
        <pc:spChg chg="mod">
          <ac:chgData name="Downen, Paul M" userId="b1fad98d-9c85-4afc-93ea-92c67574f2bd" providerId="ADAL" clId="{CF7F5ADC-53C4-E748-8DF3-A82F5506A37C}" dt="2023-11-13T15:33:07.683" v="627" actId="20577"/>
          <ac:spMkLst>
            <pc:docMk/>
            <pc:sldMk cId="3500309880" sldId="722"/>
            <ac:spMk id="5" creationId="{1274BF1C-C066-1E4F-AD5A-F62A391149F7}"/>
          </ac:spMkLst>
        </pc:spChg>
        <pc:spChg chg="mod">
          <ac:chgData name="Downen, Paul M" userId="b1fad98d-9c85-4afc-93ea-92c67574f2bd" providerId="ADAL" clId="{CF7F5ADC-53C4-E748-8DF3-A82F5506A37C}" dt="2023-11-13T15:31:27.681" v="616" actId="122"/>
          <ac:spMkLst>
            <pc:docMk/>
            <pc:sldMk cId="3500309880" sldId="722"/>
            <ac:spMk id="6" creationId="{7AB2B754-9BAB-CE45-84B3-28124DDDE039}"/>
          </ac:spMkLst>
        </pc:spChg>
        <pc:spChg chg="mod">
          <ac:chgData name="Downen, Paul M" userId="b1fad98d-9c85-4afc-93ea-92c67574f2bd" providerId="ADAL" clId="{CF7F5ADC-53C4-E748-8DF3-A82F5506A37C}" dt="2023-11-13T15:31:50.306" v="620" actId="122"/>
          <ac:spMkLst>
            <pc:docMk/>
            <pc:sldMk cId="3500309880" sldId="722"/>
            <ac:spMk id="7" creationId="{68B5BDF1-A666-2A46-9E83-7F94CB2A81B1}"/>
          </ac:spMkLst>
        </pc:spChg>
      </pc:sldChg>
      <pc:sldChg chg="modSp mod">
        <pc:chgData name="Downen, Paul M" userId="b1fad98d-9c85-4afc-93ea-92c67574f2bd" providerId="ADAL" clId="{CF7F5ADC-53C4-E748-8DF3-A82F5506A37C}" dt="2023-11-13T16:30:57.317" v="2191" actId="20577"/>
        <pc:sldMkLst>
          <pc:docMk/>
          <pc:sldMk cId="3937081570" sldId="723"/>
        </pc:sldMkLst>
        <pc:spChg chg="mod">
          <ac:chgData name="Downen, Paul M" userId="b1fad98d-9c85-4afc-93ea-92c67574f2bd" providerId="ADAL" clId="{CF7F5ADC-53C4-E748-8DF3-A82F5506A37C}" dt="2023-11-13T16:30:57.317" v="2191" actId="20577"/>
          <ac:spMkLst>
            <pc:docMk/>
            <pc:sldMk cId="3937081570" sldId="723"/>
            <ac:spMk id="5" creationId="{D5BACE02-1F63-E543-AF6F-5D5B8E05F8ED}"/>
          </ac:spMkLst>
        </pc:spChg>
        <pc:spChg chg="mod">
          <ac:chgData name="Downen, Paul M" userId="b1fad98d-9c85-4afc-93ea-92c67574f2bd" providerId="ADAL" clId="{CF7F5ADC-53C4-E748-8DF3-A82F5506A37C}" dt="2023-11-13T15:31:56.183" v="621" actId="122"/>
          <ac:spMkLst>
            <pc:docMk/>
            <pc:sldMk cId="3937081570" sldId="723"/>
            <ac:spMk id="6" creationId="{917A250C-9224-4C44-ADF1-275D2F277DFA}"/>
          </ac:spMkLst>
        </pc:spChg>
      </pc:sldChg>
      <pc:sldChg chg="modSp mod">
        <pc:chgData name="Downen, Paul M" userId="b1fad98d-9c85-4afc-93ea-92c67574f2bd" providerId="ADAL" clId="{CF7F5ADC-53C4-E748-8DF3-A82F5506A37C}" dt="2023-11-13T16:29:17.462" v="2158" actId="20577"/>
        <pc:sldMkLst>
          <pc:docMk/>
          <pc:sldMk cId="2166794883" sldId="725"/>
        </pc:sldMkLst>
        <pc:spChg chg="mod">
          <ac:chgData name="Downen, Paul M" userId="b1fad98d-9c85-4afc-93ea-92c67574f2bd" providerId="ADAL" clId="{CF7F5ADC-53C4-E748-8DF3-A82F5506A37C}" dt="2023-11-13T15:41:19.499" v="1058" actId="14100"/>
          <ac:spMkLst>
            <pc:docMk/>
            <pc:sldMk cId="2166794883" sldId="725"/>
            <ac:spMk id="4" creationId="{F59D9607-2E89-6548-BCEB-CF423D1EA667}"/>
          </ac:spMkLst>
        </pc:spChg>
        <pc:spChg chg="mod">
          <ac:chgData name="Downen, Paul M" userId="b1fad98d-9c85-4afc-93ea-92c67574f2bd" providerId="ADAL" clId="{CF7F5ADC-53C4-E748-8DF3-A82F5506A37C}" dt="2023-11-13T16:29:17.462" v="2158" actId="20577"/>
          <ac:spMkLst>
            <pc:docMk/>
            <pc:sldMk cId="2166794883" sldId="725"/>
            <ac:spMk id="7" creationId="{4593AF47-EF51-3E43-9B31-9AED04F62A86}"/>
          </ac:spMkLst>
        </pc:spChg>
        <pc:spChg chg="mod">
          <ac:chgData name="Downen, Paul M" userId="b1fad98d-9c85-4afc-93ea-92c67574f2bd" providerId="ADAL" clId="{CF7F5ADC-53C4-E748-8DF3-A82F5506A37C}" dt="2023-11-13T15:41:23.228" v="1059" actId="14100"/>
          <ac:spMkLst>
            <pc:docMk/>
            <pc:sldMk cId="2166794883" sldId="725"/>
            <ac:spMk id="8" creationId="{AD85E98F-F182-ED4F-853A-C7B86DAB178F}"/>
          </ac:spMkLst>
        </pc:spChg>
      </pc:sldChg>
      <pc:sldChg chg="modSp mod">
        <pc:chgData name="Downen, Paul M" userId="b1fad98d-9c85-4afc-93ea-92c67574f2bd" providerId="ADAL" clId="{CF7F5ADC-53C4-E748-8DF3-A82F5506A37C}" dt="2023-11-13T16:20:36.751" v="1841" actId="20577"/>
        <pc:sldMkLst>
          <pc:docMk/>
          <pc:sldMk cId="3118066907" sldId="737"/>
        </pc:sldMkLst>
        <pc:spChg chg="mod">
          <ac:chgData name="Downen, Paul M" userId="b1fad98d-9c85-4afc-93ea-92c67574f2bd" providerId="ADAL" clId="{CF7F5ADC-53C4-E748-8DF3-A82F5506A37C}" dt="2023-11-13T15:49:35.692" v="1458" actId="20577"/>
          <ac:spMkLst>
            <pc:docMk/>
            <pc:sldMk cId="3118066907" sldId="737"/>
            <ac:spMk id="3" creationId="{3228D030-CB4C-8742-BC04-84F3DEA8D616}"/>
          </ac:spMkLst>
        </pc:spChg>
        <pc:spChg chg="mod">
          <ac:chgData name="Downen, Paul M" userId="b1fad98d-9c85-4afc-93ea-92c67574f2bd" providerId="ADAL" clId="{CF7F5ADC-53C4-E748-8DF3-A82F5506A37C}" dt="2023-11-13T16:20:36.751" v="1841" actId="20577"/>
          <ac:spMkLst>
            <pc:docMk/>
            <pc:sldMk cId="3118066907" sldId="737"/>
            <ac:spMk id="4" creationId="{FC07A79B-6EC3-714C-8B46-84808921D5F5}"/>
          </ac:spMkLst>
        </pc:spChg>
      </pc:sldChg>
      <pc:sldChg chg="modSp mod ord">
        <pc:chgData name="Downen, Paul M" userId="b1fad98d-9c85-4afc-93ea-92c67574f2bd" providerId="ADAL" clId="{CF7F5ADC-53C4-E748-8DF3-A82F5506A37C}" dt="2023-11-13T16:20:26.064" v="1831" actId="20577"/>
        <pc:sldMkLst>
          <pc:docMk/>
          <pc:sldMk cId="1414420608" sldId="738"/>
        </pc:sldMkLst>
        <pc:spChg chg="mod">
          <ac:chgData name="Downen, Paul M" userId="b1fad98d-9c85-4afc-93ea-92c67574f2bd" providerId="ADAL" clId="{CF7F5ADC-53C4-E748-8DF3-A82F5506A37C}" dt="2023-11-13T16:20:26.064" v="1831" actId="20577"/>
          <ac:spMkLst>
            <pc:docMk/>
            <pc:sldMk cId="1414420608" sldId="738"/>
            <ac:spMk id="4" creationId="{5642A1C2-0513-5D43-A0F3-5EB94086AEE8}"/>
          </ac:spMkLst>
        </pc:spChg>
      </pc:sldChg>
      <pc:sldChg chg="modSp mod">
        <pc:chgData name="Downen, Paul M" userId="b1fad98d-9c85-4afc-93ea-92c67574f2bd" providerId="ADAL" clId="{CF7F5ADC-53C4-E748-8DF3-A82F5506A37C}" dt="2023-11-13T15:24:56.922" v="443" actId="20577"/>
        <pc:sldMkLst>
          <pc:docMk/>
          <pc:sldMk cId="4235268508" sldId="739"/>
        </pc:sldMkLst>
        <pc:spChg chg="mod">
          <ac:chgData name="Downen, Paul M" userId="b1fad98d-9c85-4afc-93ea-92c67574f2bd" providerId="ADAL" clId="{CF7F5ADC-53C4-E748-8DF3-A82F5506A37C}" dt="2023-11-13T15:24:56.922" v="443" actId="20577"/>
          <ac:spMkLst>
            <pc:docMk/>
            <pc:sldMk cId="4235268508" sldId="739"/>
            <ac:spMk id="2" creationId="{5B8A41B2-DD26-D34C-B86C-840B9E21983D}"/>
          </ac:spMkLst>
        </pc:spChg>
      </pc:sldChg>
    </pc:docChg>
  </pc:docChgLst>
  <pc:docChgLst>
    <pc:chgData name="Downen, Paul M" userId="b1fad98d-9c85-4afc-93ea-92c67574f2bd" providerId="ADAL" clId="{8060D5B1-E47F-C74B-9E25-FDDDF1D6878F}"/>
    <pc:docChg chg="undo custSel modSld">
      <pc:chgData name="Downen, Paul M" userId="b1fad98d-9c85-4afc-93ea-92c67574f2bd" providerId="ADAL" clId="{8060D5B1-E47F-C74B-9E25-FDDDF1D6878F}" dt="2024-11-08T19:01:19.769" v="90" actId="20577"/>
      <pc:docMkLst>
        <pc:docMk/>
      </pc:docMkLst>
      <pc:sldChg chg="modSp mod">
        <pc:chgData name="Downen, Paul M" userId="b1fad98d-9c85-4afc-93ea-92c67574f2bd" providerId="ADAL" clId="{8060D5B1-E47F-C74B-9E25-FDDDF1D6878F}" dt="2024-11-08T19:01:00.381" v="77" actId="20577"/>
        <pc:sldMkLst>
          <pc:docMk/>
          <pc:sldMk cId="3118066907" sldId="737"/>
        </pc:sldMkLst>
        <pc:spChg chg="mod">
          <ac:chgData name="Downen, Paul M" userId="b1fad98d-9c85-4afc-93ea-92c67574f2bd" providerId="ADAL" clId="{8060D5B1-E47F-C74B-9E25-FDDDF1D6878F}" dt="2024-11-08T19:01:00.381" v="77" actId="20577"/>
          <ac:spMkLst>
            <pc:docMk/>
            <pc:sldMk cId="3118066907" sldId="737"/>
            <ac:spMk id="4" creationId="{FC07A79B-6EC3-714C-8B46-84808921D5F5}"/>
          </ac:spMkLst>
        </pc:spChg>
      </pc:sldChg>
      <pc:sldChg chg="addSp delSp modSp mod">
        <pc:chgData name="Downen, Paul M" userId="b1fad98d-9c85-4afc-93ea-92c67574f2bd" providerId="ADAL" clId="{8060D5B1-E47F-C74B-9E25-FDDDF1D6878F}" dt="2024-11-08T19:01:19.769" v="90" actId="20577"/>
        <pc:sldMkLst>
          <pc:docMk/>
          <pc:sldMk cId="1414420608" sldId="738"/>
        </pc:sldMkLst>
        <pc:spChg chg="mod">
          <ac:chgData name="Downen, Paul M" userId="b1fad98d-9c85-4afc-93ea-92c67574f2bd" providerId="ADAL" clId="{8060D5B1-E47F-C74B-9E25-FDDDF1D6878F}" dt="2024-11-08T17:53:39.723" v="57" actId="1076"/>
          <ac:spMkLst>
            <pc:docMk/>
            <pc:sldMk cId="1414420608" sldId="738"/>
            <ac:spMk id="3" creationId="{5FF641B1-9853-0047-8F6C-B76758F591CE}"/>
          </ac:spMkLst>
        </pc:spChg>
        <pc:spChg chg="mod">
          <ac:chgData name="Downen, Paul M" userId="b1fad98d-9c85-4afc-93ea-92c67574f2bd" providerId="ADAL" clId="{8060D5B1-E47F-C74B-9E25-FDDDF1D6878F}" dt="2024-11-08T19:01:19.769" v="90" actId="20577"/>
          <ac:spMkLst>
            <pc:docMk/>
            <pc:sldMk cId="1414420608" sldId="738"/>
            <ac:spMk id="4" creationId="{5642A1C2-0513-5D43-A0F3-5EB94086AEE8}"/>
          </ac:spMkLst>
        </pc:spChg>
        <pc:spChg chg="add del mod">
          <ac:chgData name="Downen, Paul M" userId="b1fad98d-9c85-4afc-93ea-92c67574f2bd" providerId="ADAL" clId="{8060D5B1-E47F-C74B-9E25-FDDDF1D6878F}" dt="2024-11-08T17:54:12.366" v="61" actId="21"/>
          <ac:spMkLst>
            <pc:docMk/>
            <pc:sldMk cId="1414420608" sldId="738"/>
            <ac:spMk id="6" creationId="{617B1CA0-0E23-D8C6-9017-8D0B07507C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59BFC5-07D8-6747-B8D3-8763D415F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CC428-CBBE-B346-A72E-62255D69A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21CC03E-1A88-7841-BA1B-3A556869BB6F}" type="datetimeFigureOut">
              <a:rPr lang="en-US" altLang="en-US"/>
              <a:pPr>
                <a:defRPr/>
              </a:pPr>
              <a:t>11/8/24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385EF-B45E-244A-9E09-9AD30433B8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F5708-6624-C445-8F78-5D14D5BA10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0E736D-6542-A745-836C-951310F5A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54B1C40-0C0A-E24C-9DC1-335333ADC8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437E9-F717-DD48-9C92-F8BC495F1E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C9670EA-FD12-734F-AECC-314512158C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F8403287-1B37-384E-B5F4-4FE39EBD6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8338D26F-9490-2544-9731-6360379A04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9945E563-728A-B440-BA31-9771BAD29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fld id="{E21AFAF8-A904-8447-AE21-DE676AF98C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894989-F26C-6247-9A3E-F27B50CE38FF}"/>
              </a:ext>
            </a:extLst>
          </p:cNvPr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448097-BDC9-1B4B-9A34-40DF1D2A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986480-E313-F44A-AF8A-DE3C8219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EDD865-F4F0-0649-82D1-746B65E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889B3-A206-5E45-88E0-25F0D494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7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A6E93C-89F1-A240-A39E-90AC0D98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149CE2-5BAA-FE44-9577-115983FF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70AE1F-B3E7-3F40-846E-63AE516E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FCFAB-8682-3448-A4C9-24005AD33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9C8D-16E9-5146-8672-6BEBAD2A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E703-48EE-204C-9438-16CD805B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7AF8-EAB7-A348-93FC-DA8F274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4FEAD-15E4-7740-86BF-5D7AEF6D5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59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28C9-0329-634D-B7A8-D1E961FF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2094-2CF6-3841-BCF7-B0531204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D708-46E1-024C-9564-3AE05C65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A7D1A-25DA-0C43-84C6-135E3C71F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77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BEC1-E663-2B44-B3A9-A8BAF2BB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14BE-B182-EE44-A0FC-2911F520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8A75-3CDF-F14E-9F99-CE59C31B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F8A00-5775-2F43-9CE5-41B25FAF0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50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4C6128-A2ED-AF49-BB65-C655D33D8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39BEFD-BF38-D74C-A166-BBDB057EE3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AB408B-6006-3649-A72A-0821912BF3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B5B84AC-DFE4-EF4F-91D0-6B6A77C62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702F4-F955-F44F-84CE-F8A3AF60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F264-B9F4-1940-B9F5-C7CDA12D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A657-4C13-1D4C-BE53-01012EC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58C77-2BDF-8842-8273-19E91AE12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F1F050-1A46-CB49-A607-83C419BF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033FBF-89B0-4D4C-B3B9-F916D3BE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083F15-9A3B-B049-A127-F5CFC6B1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63E40-B5E5-A24C-8207-5ABFCA43B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9B98C68-93CD-2D42-8CDA-17123CDE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813A0A-DC1C-134C-8191-766129DD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910A76-E6A6-0846-ACE9-C13ED054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EA15D-89E9-5447-8ECA-BC8F75A1A7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81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D063A9F-4C4D-CA4F-8DAB-6C052DDB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02EC02-67C6-1A41-9D24-34AAF79B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A69873-F929-4B48-B817-78E6B74F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1464A-A8C8-2C46-B509-E93A5A710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7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95F518-0BBB-224C-A357-35B6B2BF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62D52F3-447D-DD4E-AC9A-FB21A23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02E5DE-A9AB-474B-BAFE-419E468E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64346-7D83-9443-A92D-21D633A8E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76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71A561-F154-484D-89E9-CA75204E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76BB80-B4B4-6942-8440-FA333AE0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D4498C-2367-CB4B-B321-D56BD6E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833C0-9E72-6A4D-BC2A-8E9068201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90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8A66B0-BF11-7747-B72B-BC48915A04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A416503-81A3-6349-8E9B-BF6813BB4D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81E5-EBAD-5E42-A7C2-398CFA363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3333-136E-A842-B389-6049CAAE8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3EE9-CC58-4043-AE46-E9E2FCFAD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EA68D70-06F2-3E41-A74B-ED3759388D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F8D9F0-63E4-DE42-9645-BC50C81C0DC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4308A-735C-EF41-8273-D45170C060F3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A34E5-8840-6F40-A78B-2FC297FD1A8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x86-64 Stack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42798-945C-384B-83CD-1FBA60AA7652}"/>
              </a:ext>
            </a:extLst>
          </p:cNvPr>
          <p:cNvSpPr txBox="1">
            <a:spLocks noChangeArrowheads="1"/>
          </p:cNvSpPr>
          <p:nvPr/>
        </p:nvSpPr>
        <p:spPr>
          <a:xfrm>
            <a:off x="380999" y="1397000"/>
            <a:ext cx="4767907" cy="4470396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Region of memory managed with a stack discipline</a:t>
            </a:r>
          </a:p>
          <a:p>
            <a:r>
              <a:rPr lang="en-US" b="0" dirty="0">
                <a:solidFill>
                  <a:schemeClr val="tx1"/>
                </a:solidFill>
              </a:rPr>
              <a:t>Grows “down” toward lower addresses</a:t>
            </a:r>
          </a:p>
          <a:p>
            <a:r>
              <a:rPr lang="en-US" b="0" dirty="0">
                <a:solidFill>
                  <a:schemeClr val="tx1"/>
                </a:solidFill>
              </a:rPr>
              <a:t>Register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b="0" dirty="0">
                <a:solidFill>
                  <a:schemeClr val="tx1"/>
                </a:solidFill>
              </a:rPr>
              <a:t> contains 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lowest  stack address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“Top” of stack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52F1E-71FC-994C-9198-71CC85CD488F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2DEE34D5-A65A-574D-8161-7BFD4BD3B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DAC2A1-9D45-B94F-BCE9-03B1ECF02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A14378-9ADD-C64B-8ABF-8E50E7372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DCCF4E5A-92CB-5248-AD56-6E8E7E77A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E5957-4B6A-D049-9949-119B76C5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69B60831-8C2F-CC46-9E83-17C2065AD7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2426-FBA4-6241-953B-E9A1B3CF1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71389C-A0E0-3242-9CB7-4BDFD7D9E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8E6B574-458A-F944-9330-6B6385D11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1BFBF9-62B0-2B4D-B395-F7722C5D0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768E9668-795C-C44D-AA77-6298F8757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367451F8-3470-7241-BBC9-25FD08C3FED4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72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1909E-9F97-444D-959B-E402C877062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6AE6DD-4B84-E14D-9CDD-A02E30F53B3B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CDFCE-2694-E44B-9810-D1653D1200F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Caller’s frame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4BF1C-C066-1E4F-AD5A-F62A391149F7}"/>
              </a:ext>
            </a:extLst>
          </p:cNvPr>
          <p:cNvSpPr txBox="1">
            <a:spLocks noChangeArrowheads="1"/>
          </p:cNvSpPr>
          <p:nvPr/>
        </p:nvSpPr>
        <p:spPr>
          <a:xfrm>
            <a:off x="438491" y="1574805"/>
            <a:ext cx="4724400" cy="3708389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42900"/>
            <a:r>
              <a:rPr lang="en-US" b="0" dirty="0">
                <a:solidFill>
                  <a:schemeClr val="tx1"/>
                </a:solidFill>
              </a:rPr>
              <a:t>“Argument build”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Parameters for function about to be called</a:t>
            </a:r>
          </a:p>
          <a:p>
            <a:pPr marL="292100"/>
            <a:endParaRPr lang="en-US" b="0" dirty="0">
              <a:solidFill>
                <a:schemeClr val="tx1"/>
              </a:solidFill>
            </a:endParaRP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Return address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Pushed by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b="0" dirty="0">
                <a:solidFill>
                  <a:schemeClr val="tx1"/>
                </a:solidFill>
              </a:rPr>
              <a:t> instruction</a:t>
            </a:r>
          </a:p>
          <a:p>
            <a:pPr marL="635000" lvl="2" indent="0">
              <a:buFont typeface="Wingdings 2" pitchFamily="2" charset="2"/>
              <a:buNone/>
            </a:pPr>
            <a:endParaRPr lang="en-US" b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B2B754-9BAB-CE45-84B3-28124DDDE039}"/>
              </a:ext>
            </a:extLst>
          </p:cNvPr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5BDF1-A666-2A46-9E83-7F94CB2A81B1}"/>
              </a:ext>
            </a:extLst>
          </p:cNvPr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A324D-8D5C-374D-AB12-5C0F8D4EA758}"/>
              </a:ext>
            </a:extLst>
          </p:cNvPr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0FBE9-FB45-524E-8061-91581E744AB9}"/>
              </a:ext>
            </a:extLst>
          </p:cNvPr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83B76-A310-6043-AF30-0F2767D32C08}"/>
              </a:ext>
            </a:extLst>
          </p:cNvPr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C5A23-6568-DF49-8A69-43CF54503B62}"/>
              </a:ext>
            </a:extLst>
          </p:cNvPr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A590C5-799D-3342-8FA8-50F97F851702}"/>
              </a:ext>
            </a:extLst>
          </p:cNvPr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B1BA1762-BC7F-094F-98FE-2BE9A03D03EE}"/>
              </a:ext>
            </a:extLst>
          </p:cNvPr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320F8E4-E9CC-3840-9D8C-C44475232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7B923-E338-2E41-87E4-F4850AFD48F9}"/>
              </a:ext>
            </a:extLst>
          </p:cNvPr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DE7413D8-A940-044A-835E-F116339B0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EBDC7-DEC4-7E4D-8F9A-E1C81AC6F3EB}"/>
              </a:ext>
            </a:extLst>
          </p:cNvPr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C7F81DAC-CD41-B643-BA7B-FBA64A0D409A}"/>
              </a:ext>
            </a:extLst>
          </p:cNvPr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0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550463-3A2C-6444-9BE2-44402E8BB5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CC57C-26E9-C742-99DE-05B7FC89AA0E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AA5FB-0B70-5B4F-B598-1283FA60671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Callee’s frame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BACE02-1F63-E543-AF6F-5D5B8E05F8ED}"/>
              </a:ext>
            </a:extLst>
          </p:cNvPr>
          <p:cNvSpPr txBox="1">
            <a:spLocks noChangeArrowheads="1"/>
          </p:cNvSpPr>
          <p:nvPr/>
        </p:nvSpPr>
        <p:spPr>
          <a:xfrm>
            <a:off x="360363" y="927100"/>
            <a:ext cx="5372100" cy="57658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“Enter” code at start (optional)</a:t>
            </a:r>
          </a:p>
          <a:p>
            <a:pPr lvl="1"/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 save bp</a:t>
            </a:r>
            <a:b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bp→top</a:t>
            </a:r>
            <a:endParaRPr lang="en-US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0" dirty="0">
                <a:solidFill>
                  <a:schemeClr val="tx1"/>
                </a:solidFill>
                <a:cs typeface="Courier New" panose="02070309020205020404" pitchFamily="49" charset="0"/>
              </a:rPr>
              <a:t>Alt: CISC 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sz="2000" b="0" dirty="0">
                <a:solidFill>
                  <a:schemeClr val="tx1"/>
                </a:solidFill>
                <a:cs typeface="Courier New" panose="02070309020205020404" pitchFamily="49" charset="0"/>
              </a:rPr>
              <a:t> instruction</a:t>
            </a:r>
          </a:p>
          <a:p>
            <a:pPr lvl="2"/>
            <a:r>
              <a:rPr lang="en-US" sz="1800" b="0" dirty="0">
                <a:solidFill>
                  <a:schemeClr val="tx1"/>
                </a:solidFill>
                <a:cs typeface="Courier New" panose="02070309020205020404" pitchFamily="49" charset="0"/>
              </a:rPr>
              <a:t>No longer used </a:t>
            </a:r>
            <a:r>
              <a:rPr lang="en-US" sz="1800" b="0">
                <a:solidFill>
                  <a:schemeClr val="tx1"/>
                </a:solidFill>
                <a:cs typeface="Courier New" panose="02070309020205020404" pitchFamily="49" charset="0"/>
              </a:rPr>
              <a:t>in practice, </a:t>
            </a:r>
            <a:r>
              <a:rPr lang="en-US" sz="1800" b="0" dirty="0">
                <a:solidFill>
                  <a:schemeClr val="tx1"/>
                </a:solidFill>
                <a:cs typeface="Courier New" panose="02070309020205020404" pitchFamily="49" charset="0"/>
              </a:rPr>
              <a:t>too slow</a:t>
            </a: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Local variables</a:t>
            </a:r>
          </a:p>
          <a:p>
            <a:pPr marL="628650" lvl="1"/>
            <a:r>
              <a:rPr lang="en-US" sz="1800" b="0" dirty="0">
                <a:solidFill>
                  <a:schemeClr val="tx1"/>
                </a:solidFill>
              </a:rPr>
              <a:t>If they can’t be stored in registers</a:t>
            </a: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Saved register context</a:t>
            </a:r>
          </a:p>
          <a:p>
            <a:pPr marL="628650" lvl="1"/>
            <a:r>
              <a:rPr lang="en-US" sz="1800" b="0" dirty="0">
                <a:solidFill>
                  <a:schemeClr val="tx1"/>
                </a:solidFill>
              </a:rPr>
              <a:t>To be restored after callee is done</a:t>
            </a: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“Leave” code at return (optional)</a:t>
            </a:r>
          </a:p>
          <a:p>
            <a:pPr marL="555625" lvl="1"/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sp→base</a:t>
            </a:r>
            <a:b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 old bp</a:t>
            </a:r>
          </a:p>
          <a:p>
            <a:pPr marL="555625" lvl="1"/>
            <a:r>
              <a:rPr lang="en-US" sz="2000" b="0" dirty="0">
                <a:solidFill>
                  <a:schemeClr val="tx1"/>
                </a:solidFill>
                <a:cs typeface="Courier New" panose="02070309020205020404" pitchFamily="49" charset="0"/>
              </a:rPr>
              <a:t>Alt: CISC 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en-US" sz="2000" b="0" dirty="0">
                <a:solidFill>
                  <a:schemeClr val="tx1"/>
                </a:solidFill>
                <a:cs typeface="Courier New" panose="02070309020205020404" pitchFamily="49" charset="0"/>
              </a:rPr>
              <a:t> instruction</a:t>
            </a:r>
          </a:p>
          <a:p>
            <a:pPr marL="838200" lvl="2"/>
            <a:r>
              <a:rPr lang="en-US" sz="1800" b="0" dirty="0">
                <a:solidFill>
                  <a:schemeClr val="tx1"/>
                </a:solidFill>
                <a:cs typeface="Courier New" panose="02070309020205020404" pitchFamily="49" charset="0"/>
              </a:rPr>
              <a:t>Still used, OK performance (for now)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A250C-9224-4C44-ADF1-275D2F277DFA}"/>
              </a:ext>
            </a:extLst>
          </p:cNvPr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0A4E9-B16E-E045-BFC1-AE3F129A375C}"/>
              </a:ext>
            </a:extLst>
          </p:cNvPr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80FAB8-CBCC-884D-B530-788EBCCE74CD}"/>
              </a:ext>
            </a:extLst>
          </p:cNvPr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4005F-7B28-DF41-B05D-CABFBFD9985F}"/>
              </a:ext>
            </a:extLst>
          </p:cNvPr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A13FE7-20F4-E840-8D57-5A3178BB425C}"/>
              </a:ext>
            </a:extLst>
          </p:cNvPr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41AE32-EF7F-C04E-9CA2-26FB941681D5}"/>
              </a:ext>
            </a:extLst>
          </p:cNvPr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713B0-0BA3-C347-8659-01C152E5A88C}"/>
              </a:ext>
            </a:extLst>
          </p:cNvPr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4C8E7CAA-7115-A245-9F5D-7AFCAED69005}"/>
              </a:ext>
            </a:extLst>
          </p:cNvPr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EFDF873F-7393-DE44-8D6D-50763E6BB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A50BB9-3910-B24D-9402-F48563DBCB8C}"/>
              </a:ext>
            </a:extLst>
          </p:cNvPr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D56E838E-EC30-0E4C-A784-FA4A3D458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E440A6-2A5A-C841-9E20-90368A6A32C4}"/>
              </a:ext>
            </a:extLst>
          </p:cNvPr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EA5B8CB-27A4-DA47-8896-F20E2097C011}"/>
              </a:ext>
            </a:extLst>
          </p:cNvPr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8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AC0F4A-482A-1047-8312-241CC36BAD9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733991-760C-ED41-8983-2A0D5A633FC2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178AD-59A4-F34F-8CD4-7CC9771567F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Call Chain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39E7D-6B87-4440-B4AC-E519BA330466}"/>
              </a:ext>
            </a:extLst>
          </p:cNvPr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CF73F-91F7-054D-9C16-29A70D13CEE9}"/>
              </a:ext>
            </a:extLst>
          </p:cNvPr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66C95-FE2E-D841-8137-85A839AF386A}"/>
              </a:ext>
            </a:extLst>
          </p:cNvPr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DE4D5-8286-3040-9F14-2A6DB68CD451}"/>
              </a:ext>
            </a:extLst>
          </p:cNvPr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5657E0-4E87-0F49-BC87-3BCCB9A67373}"/>
              </a:ext>
            </a:extLst>
          </p:cNvPr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08FA4F-0A53-224E-84AE-52071A601C5C}"/>
              </a:ext>
            </a:extLst>
          </p:cNvPr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32F3DF-BBB0-F347-A91B-EF4498B374AC}"/>
              </a:ext>
            </a:extLst>
          </p:cNvPr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17570-5750-074E-A8F5-93A7C6923198}"/>
              </a:ext>
            </a:extLst>
          </p:cNvPr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0E51C-9B48-814D-B161-37B0E474C8F8}"/>
              </a:ext>
            </a:extLst>
          </p:cNvPr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F11AF9BA-3A9C-EC47-8694-9B49CB4C9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7CFD7E17-A8C9-1C4D-B5C8-0C020FF66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FFB85871-873C-344F-B5D3-1DD81019E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3606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0D3FBA43-7DFB-D440-9DD3-82FFB16C4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39E23-9E5B-4D4A-B7FB-F23E85F0B1A3}"/>
              </a:ext>
            </a:extLst>
          </p:cNvPr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A63FF2-E3EB-7544-916D-3AE31AD76009}"/>
              </a:ext>
            </a:extLst>
          </p:cNvPr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EB783171-76F9-9E41-B238-5A056F742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23DC86-2F1B-D74D-B191-359E51669103}"/>
              </a:ext>
            </a:extLst>
          </p:cNvPr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  <p:extLst>
      <p:ext uri="{BB962C8B-B14F-4D97-AF65-F5344CB8AC3E}">
        <p14:creationId xmlns:p14="http://schemas.microsoft.com/office/powerpoint/2010/main" val="227282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57CD5F-6B65-0449-BCF2-1D45F8EDB9F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097149-77AF-024B-AF2B-C18066BBF357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F59D9607-2E89-6548-BCEB-CF423D1EA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143" y="2271713"/>
            <a:ext cx="515144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FE536-9561-6245-9E56-962B628B58CF}"/>
              </a:ext>
            </a:extLst>
          </p:cNvPr>
          <p:cNvSpPr>
            <a:spLocks/>
          </p:cNvSpPr>
          <p:nvPr/>
        </p:nvSpPr>
        <p:spPr bwMode="auto">
          <a:xfrm>
            <a:off x="4286250" y="206522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CE2610-8DDF-2648-8EED-91D91A78314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Stack Frames</a:t>
            </a:r>
            <a:endParaRPr lang="en-US" b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3AF47-EF51-3E43-9B31-9AED04F62A86}"/>
              </a:ext>
            </a:extLst>
          </p:cNvPr>
          <p:cNvSpPr txBox="1">
            <a:spLocks noChangeArrowheads="1"/>
          </p:cNvSpPr>
          <p:nvPr/>
        </p:nvSpPr>
        <p:spPr>
          <a:xfrm>
            <a:off x="322034" y="1082675"/>
            <a:ext cx="4935765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Contents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Return information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Local storage (if needed)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Temporary space (if needed)</a:t>
            </a:r>
          </a:p>
          <a:p>
            <a:r>
              <a:rPr lang="en-US" b="0" dirty="0">
                <a:solidFill>
                  <a:schemeClr val="tx1"/>
                </a:solidFill>
              </a:rPr>
              <a:t>Management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Space allocated on call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“Enter” code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Includes automatic push by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call</a:t>
            </a:r>
            <a:r>
              <a:rPr lang="en-US" b="0" dirty="0">
                <a:solidFill>
                  <a:schemeClr val="tx1"/>
                </a:solidFill>
              </a:rPr>
              <a:t> instruction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Deallocated on return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“Leave” code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Includes automatic pop by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ret</a:t>
            </a:r>
            <a:r>
              <a:rPr lang="en-US" b="0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D85E98F-F182-ED4F-853A-C7B86DAB1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7668" y="3641725"/>
            <a:ext cx="51514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0E732-6AAC-E44F-BEB2-B850ED1EB2C6}"/>
              </a:ext>
            </a:extLst>
          </p:cNvPr>
          <p:cNvSpPr>
            <a:spLocks/>
          </p:cNvSpPr>
          <p:nvPr/>
        </p:nvSpPr>
        <p:spPr bwMode="auto">
          <a:xfrm>
            <a:off x="4299743" y="3398044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8A2A20-30DD-524C-8121-B173B792D160}"/>
              </a:ext>
            </a:extLst>
          </p:cNvPr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70473DC3-64D8-5842-97F1-6D05913F99DE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2" name="Group 11">
            <a:extLst>
              <a:ext uri="{FF2B5EF4-FFF2-40B4-BE49-F238E27FC236}">
                <a16:creationId xmlns:a16="http://schemas.microsoft.com/office/drawing/2014/main" id="{BC57EA7F-7016-784A-9FE6-F616322D6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79321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4CE96B55-AADE-9444-A1AF-F8D10456164E}"/>
              </a:ext>
            </a:extLst>
          </p:cNvPr>
          <p:cNvSpPr>
            <a:spLocks/>
          </p:cNvSpPr>
          <p:nvPr/>
        </p:nvSpPr>
        <p:spPr bwMode="auto">
          <a:xfrm>
            <a:off x="4549775" y="2271713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9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7C52-270D-B444-B7D1-D9002E1E41C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26ED6-F397-7E47-A3BE-00B2FFB48031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BBC4C-8F34-4E4C-98CA-3743015612B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1BAB3-3649-5B44-AD14-DF46472AB63B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2668F8-6A0A-7340-95D4-A82DB7757155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1BE48B-DB66-3343-8EF6-9E5C13029825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626CC-83E6-BA49-8578-DDAB5FCE7348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F8EEC-6D6F-8047-A27C-0AD48BC8F2D6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A3CBB48-7CAB-E247-82A9-893C7DAEA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94B876D-4A3A-0A4C-A413-8DC1C1B32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BB6DCB4-21CA-8849-B770-3253825D4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8B4DC1F-635F-2A48-AE31-C3F582648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03346-B824-7A45-96B5-DDAE5455013C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7A12603-AF2F-1D4C-824C-709CD7C21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980229-B5E2-0548-9BC5-A643F45D6CE0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93780C-DB5A-6949-AAF4-316B49AE5260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C204B602-8F37-794F-A3F0-DA1A87059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66131-5869-5248-B3ED-FE2C33499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36246899-F6A7-4C4E-AC5A-1791C78C4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EF56C5-799B-E446-9758-AB6AA25E1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61BC3-17CC-9F46-95AC-B3038BD6F520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B2026D-A1E4-6D42-8407-05D05EE4DAE4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4DDAD2D0-A0C3-1341-99BF-5578BA15090E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AutoShape 54">
            <a:extLst>
              <a:ext uri="{FF2B5EF4-FFF2-40B4-BE49-F238E27FC236}">
                <a16:creationId xmlns:a16="http://schemas.microsoft.com/office/drawing/2014/main" id="{937A067C-E713-614A-B55D-7CBA255FD6CB}"/>
              </a:ext>
            </a:extLst>
          </p:cNvPr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52A3687-98F4-C443-AC3E-2D745800296C}"/>
              </a:ext>
            </a:extLst>
          </p:cNvPr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83152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C8059C-6EEB-D549-A30D-385650CC0D09}"/>
              </a:ext>
            </a:extLst>
          </p:cNvPr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3BB7D9-9F27-DA42-9461-DAC474EAC0B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CBE59A-C458-3047-A9C0-1B622AADC360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285103-BA8E-C54D-A554-C444F2C830E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A0401C6-A1A4-B146-AB06-05893E7300B8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FD5A120-FE13-A14D-A194-EBD9D24AFBC6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946D0A1-3F4D-574F-94BB-60D93792329C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B0BAD9E-A38C-8B4C-B498-14D014794595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EA40523-4A0A-C444-B666-1F6DF45870C6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9395AC3-67EF-FD44-9F15-F83CB0B4B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DDB7A1E-9BD9-0E41-8CCD-FCAAC2DB5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D69CAA71-FD9A-4942-8979-D804FA8A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FEFEB910-11A3-E04A-9F9D-029076F05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2B2C38BA-FE35-E947-8CB1-0B5EFB862867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7BB3E3C8-FB00-204E-BC09-8F14FB9DB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8314AB37-1D90-7149-B3BA-E14870248AC9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8" name="Group 16">
            <a:extLst>
              <a:ext uri="{FF2B5EF4-FFF2-40B4-BE49-F238E27FC236}">
                <a16:creationId xmlns:a16="http://schemas.microsoft.com/office/drawing/2014/main" id="{3857F169-5FDD-6846-92AB-E763732CB92B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19A86AED-55B7-564E-824C-471129706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7CAA20F8-40DB-824C-9D0A-CFDA944FC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D36B10B0-B5B7-E64A-97F3-3F749F3D5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402F51DD-106D-D347-98CE-BC466646F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3" name="Rectangle 21">
            <a:extLst>
              <a:ext uri="{FF2B5EF4-FFF2-40B4-BE49-F238E27FC236}">
                <a16:creationId xmlns:a16="http://schemas.microsoft.com/office/drawing/2014/main" id="{44CB6794-D3D3-C349-92FD-1377B6B56261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0715BFE-054A-1D4E-8A96-1F3B7DA7478C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5" name="Group 23">
            <a:extLst>
              <a:ext uri="{FF2B5EF4-FFF2-40B4-BE49-F238E27FC236}">
                <a16:creationId xmlns:a16="http://schemas.microsoft.com/office/drawing/2014/main" id="{BFA1E82D-5859-394C-A47B-6EA04C8D7C0D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AutoShape 55">
            <a:extLst>
              <a:ext uri="{FF2B5EF4-FFF2-40B4-BE49-F238E27FC236}">
                <a16:creationId xmlns:a16="http://schemas.microsoft.com/office/drawing/2014/main" id="{F4DA821E-6274-8347-9C42-2E1043EC0B14}"/>
              </a:ext>
            </a:extLst>
          </p:cNvPr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807D82A-132C-8B43-A47A-2DA092F58950}"/>
              </a:ext>
            </a:extLst>
          </p:cNvPr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07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FBDB724-7DD2-3C4C-B5C0-31E9C90525CB}"/>
              </a:ext>
            </a:extLst>
          </p:cNvPr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45055E-4719-C044-B442-1EC5B40BED38}"/>
              </a:ext>
            </a:extLst>
          </p:cNvPr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D6B2A6-5EB9-F146-9621-C4BD589D8CD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67F0F2-5877-0240-B7B7-2097CF63155D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DF408D-EE0C-BA4F-95D1-17C872E328F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8819B2-86A6-4D4C-B4BD-CFF819FF0743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309C0DC-7908-6F45-AF13-72692D415820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B716629-25AE-A842-B8F9-0AFEB0842A89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FD60A4A-BEBF-2F46-BDDD-B817FEAFC195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CCAF0EC-C5AA-A74A-8A7E-E4DEFCB32A4E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C72F62D9-A0A2-EC4B-BC98-83A78D274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F4A032C4-C542-3F44-96FC-C62789FA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9A28D01E-B12C-8846-94F5-77FE80404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B7D14734-9E8D-5A4B-96E8-926CEE7E3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E502B309-6F11-5548-957C-1E80FFBA3BED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2663D610-6AE0-5C4C-88D8-CBAC3CF13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8C1D57BB-6561-D44A-81FB-FEFB7789B78F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9" name="Group 16">
            <a:extLst>
              <a:ext uri="{FF2B5EF4-FFF2-40B4-BE49-F238E27FC236}">
                <a16:creationId xmlns:a16="http://schemas.microsoft.com/office/drawing/2014/main" id="{CBD7531D-DEC3-B546-A4C8-7267EC5A33CA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3C793761-7F8F-5B47-8255-3B5F28D4D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5A91880F-970F-3F40-9E59-93C2BA08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BF81A36E-C890-2442-972B-A3C1AC958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D70F1F7E-5EC4-0B41-9A3F-16D9D485B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4" name="Rectangle 21">
            <a:extLst>
              <a:ext uri="{FF2B5EF4-FFF2-40B4-BE49-F238E27FC236}">
                <a16:creationId xmlns:a16="http://schemas.microsoft.com/office/drawing/2014/main" id="{EE4E189C-283F-2642-8075-1FB9E5C7879B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023FB534-070A-8044-9157-F564C59C5B98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6" name="Group 23">
            <a:extLst>
              <a:ext uri="{FF2B5EF4-FFF2-40B4-BE49-F238E27FC236}">
                <a16:creationId xmlns:a16="http://schemas.microsoft.com/office/drawing/2014/main" id="{165BFE92-3F51-6344-945B-5B4E9C0E02B0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AutoShape 56">
            <a:extLst>
              <a:ext uri="{FF2B5EF4-FFF2-40B4-BE49-F238E27FC236}">
                <a16:creationId xmlns:a16="http://schemas.microsoft.com/office/drawing/2014/main" id="{82C6C448-BE74-F24F-BD01-BB61A8C4470D}"/>
              </a:ext>
            </a:extLst>
          </p:cNvPr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84A4554-694A-0346-9E02-BCAC0EE1CD59}"/>
              </a:ext>
            </a:extLst>
          </p:cNvPr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185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1A279D-A915-3345-910F-BAE147D9C2F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C08B35-D2DF-9449-B080-0740519CF1EF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911C1-E603-4743-B351-E75C8D54E1B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FE4E1-3577-D347-8F21-8C00ED5BB34B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14A05-4DED-504F-BC79-0CF07CFAFEAC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A5D67-5892-844D-A702-9B8A25EC12E0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2D532-3D61-5E4B-917C-B2588B911FE0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A16A0-7F9D-3F4D-A211-BB8DBF9E1B3D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9F63099-FEF0-4D47-A15E-7B0054AC9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54C9737A-C5A6-E047-B9CD-66946E45A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CD3796C-1D5E-FA42-84D1-0F278B736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6847F495-4E76-F34B-A3F0-B5B78F243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CE461D-BDF2-B24B-866F-0A6B2E663B03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1637F1C-01E1-954D-95EE-B3D6DDC4D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278755-A468-F84B-B705-1A482CAD5A1F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F41BC4-987F-354D-B5BA-572D979BAEC5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A0BEF1DC-804E-EC46-92F2-5E1B7BAD4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5C694B-5046-1C46-B602-ACCDA24A3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0D47D9D-F11D-B542-AA10-C3E16EB10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21ACD5-CB6A-594F-BF25-8320809E5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12E049F-042F-C34E-BB4D-8471B7F4EA2C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4B754-7541-2243-A0F4-33B037D591CB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DF700F3A-B4C2-F844-AB72-0F54FF1EFA2F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04BD8A8F-11DD-0442-A3C2-A8676DA59F39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820AE3CE-BB12-5546-9947-068D3EF7CD96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B222684D-D9FC-7741-8E3E-F163A0888836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D97BA6CB-D712-CF4A-8020-D9F037AC4590}"/>
              </a:ext>
            </a:extLst>
          </p:cNvPr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>
            <a:extLst>
              <a:ext uri="{FF2B5EF4-FFF2-40B4-BE49-F238E27FC236}">
                <a16:creationId xmlns:a16="http://schemas.microsoft.com/office/drawing/2014/main" id="{09AB7C44-DAB0-F548-90DA-5E533318FE59}"/>
              </a:ext>
            </a:extLst>
          </p:cNvPr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52D9B9B-33D2-1D4F-97E9-EA28FED5507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8EB195-8596-334F-949F-B9C0EE7C5231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06305E-5B9D-034A-BF76-9518D84FAFF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FB31A8-7592-A244-BDDA-FB98CEC36F92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465EF3-CE36-6F4F-AF8F-2C3FAE1A3D2C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23F1B42-5B4E-6A45-B206-CEC44C036AC5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F85401B-8B89-4148-A486-4656C20ED8C3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BEE164-1C21-484E-8AD6-A80E4A043FAD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462FA20-021E-1947-B1AD-69B669FBE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0B916665-0D1F-544F-8296-6C1E1FDA6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BACD1CF-5662-C549-BC9A-3E87B47E9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77BE6EC8-DA2A-6249-9DD3-2E7E8B009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AE00BD4-C153-C540-AE3D-061C0357F911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7AEC4D13-7D21-F24A-9B0D-4B9AD1CBA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0A92D8A-E08B-9F42-9CFE-1A70F7A29599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3F44A177-A6BC-B841-9922-711A128ED8F5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A94B7AF3-D6CF-F340-98CD-B17177A0F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44DE63DF-F79F-324E-8CDE-A7AC2CBB4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60A0ADF6-7B7D-854A-9B31-C6AB8CD20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454A840C-EFA6-EF41-A07C-AB575002D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2">
            <a:extLst>
              <a:ext uri="{FF2B5EF4-FFF2-40B4-BE49-F238E27FC236}">
                <a16:creationId xmlns:a16="http://schemas.microsoft.com/office/drawing/2014/main" id="{082715DC-3596-8749-9BCF-81FF5738CE73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B0D0973A-5D88-2C43-B373-C8FE8FB5A263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4">
            <a:extLst>
              <a:ext uri="{FF2B5EF4-FFF2-40B4-BE49-F238E27FC236}">
                <a16:creationId xmlns:a16="http://schemas.microsoft.com/office/drawing/2014/main" id="{DD93FBEE-4A23-6243-8C18-B018498FDF33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37641435-3DE5-EA4D-BF28-EE1CD8BFCEC8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89B6AB9A-B606-4A49-8319-C8898BEA75BD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7CCBC492-1DB6-9042-963D-06DB7CF4DA10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EE648B9-DE55-824A-89E9-792BFC76DB9F}"/>
              </a:ext>
            </a:extLst>
          </p:cNvPr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>
            <a:extLst>
              <a:ext uri="{FF2B5EF4-FFF2-40B4-BE49-F238E27FC236}">
                <a16:creationId xmlns:a16="http://schemas.microsoft.com/office/drawing/2014/main" id="{D2F06AA9-E2FF-D542-8BED-89D914C3A9A1}"/>
              </a:ext>
            </a:extLst>
          </p:cNvPr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418B46-AA09-C143-8C3E-F7F507B6EB5B}"/>
              </a:ext>
            </a:extLst>
          </p:cNvPr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76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F6407-611D-5C4F-A321-B065C33648C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2DCD1-2983-8E41-9844-07234B4D4F50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545CD-FE6F-104A-A5EA-ED5E6250EA9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A08AE-C622-F14D-896C-3501A0815F77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E30E7-5817-3A4C-A034-C64043494E55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62ECE-CA6C-804A-A283-044F068B1706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CF56F7-EECB-1B43-825D-137732E170BD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F83CB-5067-6248-8155-AF22337188C5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1602302-FA38-5743-AE15-433D191A3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34DD5320-BEC0-E546-A0F6-FA37A9E4B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3C2DBE7-4D2F-C848-9308-6B30EF2D3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7070903-FAE8-6A4D-93F3-9217861E5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575A72-C34E-0D4B-8F6B-5FADBC773EFF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F89CB436-F8EA-064E-988B-5FFA1F59E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EAA30A-48E7-F64B-A1B1-4AAFD1F3F790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5F1EA9-1A9F-8946-A6F7-F9B13AF37D9F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999C87B9-4159-DC4A-A53A-913E24445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CE29A-C921-9D4B-A247-293160242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89AA725E-56F2-C746-9EAA-DB5668803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C2D421-F716-2E4D-AE6E-9E921794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DCBD7AA-46FA-2C4F-8C27-30A5EE019244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D0CB8B-3483-CF44-86D7-93ECE19AE30F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D6909F0F-0ACE-5E45-A0BE-B63C01EB2BEF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8CB1A174-A549-7642-858E-16C422FF0DA2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791FFC0-2567-D044-9EC2-A45518D19ED3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7F8A5C66-88BF-1746-BF22-96DA53B30CF9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B09EC149-5CB9-D24D-B227-FB7507DBF73B}"/>
              </a:ext>
            </a:extLst>
          </p:cNvPr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>
            <a:extLst>
              <a:ext uri="{FF2B5EF4-FFF2-40B4-BE49-F238E27FC236}">
                <a16:creationId xmlns:a16="http://schemas.microsoft.com/office/drawing/2014/main" id="{5AE5B6C6-FF6D-6046-8E96-D34EE58DB689}"/>
              </a:ext>
            </a:extLst>
          </p:cNvPr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987369-B8BA-C44A-BD22-C27B75F776E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ED8B2-6EB0-824D-A8E2-945B674681BA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6C8F724-8663-CC48-B43F-8696FFF8F4E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x86-64 Stack: Push</a:t>
            </a:r>
            <a:endParaRPr lang="en-US" b="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DC0AED4-EC0C-1340-BA2D-20FFDF255E7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4778370" cy="4317998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Fetch operand at </a:t>
            </a:r>
            <a:r>
              <a:rPr lang="en-US" b="0" dirty="0" err="1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b="0" dirty="0">
              <a:solidFill>
                <a:schemeClr val="tx1"/>
              </a:solidFill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Decrement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b="0" dirty="0">
                <a:solidFill>
                  <a:schemeClr val="tx1"/>
                </a:solidFill>
              </a:rPr>
              <a:t> by 8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Write operand at address given by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b="0" dirty="0">
              <a:solidFill>
                <a:schemeClr val="tx1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16BCBD85-EA1C-B34A-A63C-AB92EB0F3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502284A6-0C47-844C-82FA-AA671C7F9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14A5B900-C95D-5C4E-AF41-0549F5CF6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B919B532-BE88-EB4B-80EA-1FFFF2A2BFB8}"/>
              </a:ext>
            </a:extLst>
          </p:cNvPr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24A75C65-FC31-ED40-9070-BB84C9B11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ED6A5F5A-696D-B94B-8D87-D958FFF5B66E}"/>
              </a:ext>
            </a:extLst>
          </p:cNvPr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51FD7053-5A55-A94C-8DAB-BBDB74A3086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CCB6D583-5621-4E47-B6C7-D97C728408E1}"/>
              </a:ext>
            </a:extLst>
          </p:cNvPr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CE46AF90-599D-BA49-BD3D-A2DC22B6B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9B60D7BB-1811-3D40-BA19-A70F1D49A3BC}"/>
              </a:ext>
            </a:extLst>
          </p:cNvPr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21" name="AutoShape 24">
            <a:extLst>
              <a:ext uri="{FF2B5EF4-FFF2-40B4-BE49-F238E27FC236}">
                <a16:creationId xmlns:a16="http://schemas.microsoft.com/office/drawing/2014/main" id="{8DF64EF0-80D7-F344-921E-BF7677FA981F}"/>
              </a:ext>
            </a:extLst>
          </p:cNvPr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B1F224C0-7501-E845-AED1-D1695EE544BD}"/>
              </a:ext>
            </a:extLst>
          </p:cNvPr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12FDD74D-7713-384A-84EB-EB22A9802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05EB0F3C-9B3C-C048-A50D-C10DF197C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25" name="AutoShape 28">
              <a:extLst>
                <a:ext uri="{FF2B5EF4-FFF2-40B4-BE49-F238E27FC236}">
                  <a16:creationId xmlns:a16="http://schemas.microsoft.com/office/drawing/2014/main" id="{EFB08078-830F-8C40-A1DD-A8DBCA901BE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" name="Group 11">
            <a:extLst>
              <a:ext uri="{FF2B5EF4-FFF2-40B4-BE49-F238E27FC236}">
                <a16:creationId xmlns:a16="http://schemas.microsoft.com/office/drawing/2014/main" id="{178F51A6-6E44-3F44-87EC-5783E185ADDA}"/>
              </a:ext>
            </a:extLst>
          </p:cNvPr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572E0181-DB38-DE48-A18B-A36C8729A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C9FE9F2C-1D57-E149-9E38-2701688C2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BECBAE14-A508-4243-B3B1-949BB82D5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4FC75693-B393-614E-966C-A650A1245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5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DBA408-F961-5D4A-B781-800B2D47E78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1CF4EE-8ED7-ED45-AD79-3BC2F327F675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478AC-7671-0844-993E-DDCE7910C29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1B344-B602-9747-8088-C99B7E7D493C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7A720-8DDC-C943-A476-3F768A2D48E9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16AAD-E259-D749-B365-4A495E3F8AA1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567EC-085E-3E47-8CF2-DBFB42A3A0F6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88394-CC64-904B-9586-F4A4F9FD7458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8951995E-7026-964A-9D15-C4493C38E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AC0395C-625C-8942-9DC2-2ADF8234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29FA1B3-926E-D64B-8849-758536972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EF887AE-2F10-DF42-BCD4-49E6EB5EB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8EA8FF-1F32-584D-BD4B-267C1E9663E7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545A327F-0239-3A43-AFDF-A8D2E3D43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314ADC-49C1-1B4F-82F5-E3E248BF153B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46A919-3C39-D549-B41B-11AF66F1BF61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0B7B8C6A-0043-3C41-9B31-F1582DBC2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C30EE1-D83A-4045-A163-4A4B56CB3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A8C1A434-53F0-E443-95AD-02792E1CA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575B83-0309-BD4A-9A4F-5C4641418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4A0D0-00FD-464F-99BF-864C32578AAA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311134-1BA7-0F48-8BBC-99B78AEDAADA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C5021F9E-152B-D347-9BBE-8270A95A8D95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71851AD4-EF87-524C-B023-04B85AF505E2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DF752B5-B0D7-DB45-A98C-0B1667878E9A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6B596B4B-44DB-A445-B443-B518701DE8EE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>
            <a:extLst>
              <a:ext uri="{FF2B5EF4-FFF2-40B4-BE49-F238E27FC236}">
                <a16:creationId xmlns:a16="http://schemas.microsoft.com/office/drawing/2014/main" id="{C23EAC17-74A1-7C46-9EA0-B34BC54A34F7}"/>
              </a:ext>
            </a:extLst>
          </p:cNvPr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9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C47A1-DA76-E344-8412-7D0A3FC018D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3BFFF-AF89-E240-AA09-746FE6ABA6BE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89372-421F-F349-BACC-D9507199670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D61D5-D9E7-6946-AEB0-3CC7D02BDE25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FA231-F273-9E42-A039-9F658CCD10BE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B64A0-706B-6640-9D88-FEBE28D78CA5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2606F-5FDE-074F-928E-E5CB4F72C5C1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C9C2FC-9FB1-E046-B662-4DE41FEF7E2F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A930F35-BDA8-2E4B-A20F-D1A720AB2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A3FE2127-E346-7F47-8846-44A194227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D3C36D7-A3D0-DE45-8C42-879609F69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D3A0887-5BAD-BC46-BA69-3DBB80538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502397-9355-2545-B9BA-25B28F46B35C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D9D2E40D-C44D-AA4C-B502-3308CE78A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68D06-9C77-E84F-995B-B674F3A6479C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4260C0-9445-8441-B544-CF72B2EBE476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DCD1AA18-2669-C449-A44B-0D94BCA8A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63EA9E-6549-D346-89FA-C03998DA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A9D322AF-801F-1E47-820E-515BBCB5B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2C9F46-3708-2C4C-92C7-8BB92AEE7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4916458-C1F5-EA46-8804-F560C22268F6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A5571-2439-BD4C-87B1-9C659A1D4ED0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5E3A4696-3742-FE4F-9768-D5C4B7CED35A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4EEF336E-8172-4248-B942-B67B49D921B2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CA681E79-FD09-1949-BB0D-96FDD2CA6B14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AutoShape 56">
            <a:extLst>
              <a:ext uri="{FF2B5EF4-FFF2-40B4-BE49-F238E27FC236}">
                <a16:creationId xmlns:a16="http://schemas.microsoft.com/office/drawing/2014/main" id="{4A89CCE2-F93A-024B-BF4C-108BAAA05D7D}"/>
              </a:ext>
            </a:extLst>
          </p:cNvPr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0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B8DCAF-BDEF-8048-AC0B-1F3E75CB3F5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35193-99DF-3C44-BD57-F6D2171368CA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55487-F134-814C-BA1A-B299F6216D8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B0D4C-0588-BB41-AD1F-69BF21EB5ECC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AB287C-B893-DF47-86E8-6F3A7EBC9EAA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CE00C-68EB-F24B-A5EF-454871762E67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780AF-1A53-4148-B471-DFFF93F05A87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002B5F-F8B7-6141-A355-82F73562C98B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976A989B-21CA-794C-949D-701F82A0C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E91CEC5A-9FD4-9A41-82A9-5C3770149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1758A16-5435-0748-A54E-EB04D4950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79198023-6B53-5F4A-891B-A084CECE6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6321B-F357-B445-B9D9-72DB1480EA62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A1B397CE-5F11-0F40-95BA-54CBB289B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DC51FB-D58C-BD47-8706-5043E24072AC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196546-1A38-9E4A-9DC0-4DBC71620FFF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9011473C-6964-BE45-9706-05D8DABA9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E6F37C-9EE8-3B4F-8C3B-4004C9053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FEEA297D-0DF8-2945-906E-F74059C9D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C58B72-F028-5A48-8637-656B97EA6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7B7387A-2B12-2D4E-B346-785786A0A392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F5DA86-D8F8-CF44-97E2-77507FB9F134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604E31AE-7022-4B47-A38D-D39F49A5C086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0E2C9A73-F493-5044-BE1F-97387CAF42E3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73F6AA9E-0EFA-2A40-A37E-590126F79946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C66375D1-9E5E-5146-897D-5A26663F9684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>
            <a:extLst>
              <a:ext uri="{FF2B5EF4-FFF2-40B4-BE49-F238E27FC236}">
                <a16:creationId xmlns:a16="http://schemas.microsoft.com/office/drawing/2014/main" id="{523021A4-BCAB-E446-AB47-E20E1DBCA0B8}"/>
              </a:ext>
            </a:extLst>
          </p:cNvPr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6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6C0A1E-D084-8F44-BE1F-1C9083B5D78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9C9A3-A6F7-5D4C-841B-621CF22FE7DD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5BB5F-1A8E-534F-B88A-FAFD6108D45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7F2FD-EED2-9F42-ABEC-3878F544BB15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410915-8D7F-3A40-9C19-C4F347478B71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EF16F-63FE-A44F-AF28-6EDF4CE95024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338D6-65E5-484A-8311-466BD3C59EDA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7E1B2-7789-9141-BAA9-3749E9403E5B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27D0D0D-8DE5-9742-9670-08FEDA7A8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5E59FA6-3AB4-264F-8B4B-C0CCDAF0B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CA542F5-ABBC-5F47-BF66-17E6F8D10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AC24BAB-C9B7-274D-8FA3-5D9DDE783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D15B4-82C2-5B42-ABFC-E8FEAB150688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0D46E02-443B-0D4F-887B-D515C5478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E1463-1EE1-BD46-947C-4910F0E1C52B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80299E-FB51-5A49-86AC-76DD607DEBCA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D86D3E92-52F7-3E4A-965E-98BD9D4C5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E57D9C-55A7-B840-95FE-B233AB51C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E8807123-AC24-4A4E-B1DB-A12356982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4C7163-7CE5-4944-A6AF-3599483A3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EE5B453-B59C-E64D-A1F9-D957BB823E42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22E6E7-8FBE-BD44-A10B-D57B462A1992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E1B67B97-94DA-4649-8909-23DA51B5D898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888512E9-7E79-B74F-B5A5-715C0F983B8B}"/>
              </a:ext>
            </a:extLst>
          </p:cNvPr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255853E0-1B3C-DE45-9E61-3F14B9935F88}"/>
              </a:ext>
            </a:extLst>
          </p:cNvPr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AutoShape 56">
            <a:extLst>
              <a:ext uri="{FF2B5EF4-FFF2-40B4-BE49-F238E27FC236}">
                <a16:creationId xmlns:a16="http://schemas.microsoft.com/office/drawing/2014/main" id="{5B0D507A-07AA-2548-A6D3-0D10C4781C2A}"/>
              </a:ext>
            </a:extLst>
          </p:cNvPr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1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F0781EA-35D5-4B4C-AA64-369AEFF0799E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7A8993-D5AF-2949-8C94-443258A6A0B5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7FAFAA-02FC-6148-B879-30832E0C31F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A4B3A1-CA91-9844-8EFC-293C0DDF69B3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D566C5-9401-D64F-B89B-1B23EA67A2B4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7BF9099-84A3-B94B-9EC2-E31ECAF68B80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B3EAF2B-A37E-E946-8E9F-8B39B5C5EA4B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CF1B6DB-654B-074A-B49F-035BC0601CC7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61626FE8-22E9-0B42-A093-35CBBFA96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DC3332BE-DCA0-1B4B-B86B-6B3D051A2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64C2701-C39A-D64C-BA32-193F3764B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1F4DF654-22B7-3445-85F1-B778E2187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AAC97AD-EAED-5847-AB4A-10B6A920A34E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51058C7C-EA1D-6B40-B9A6-E1FF690E9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4807D73-4E6E-8B4D-9B19-E3385E93DA91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036E8E17-8E84-B647-8F53-2EF5FDF30804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C32ED4F5-B8D0-024F-BF04-9A1506409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4B2DCF38-8EFA-7047-9EA7-6C6B92CF1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EB2CD10A-9509-9A4E-B0A7-6F35959A0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91477973-E116-EB41-960D-160A91312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2">
            <a:extLst>
              <a:ext uri="{FF2B5EF4-FFF2-40B4-BE49-F238E27FC236}">
                <a16:creationId xmlns:a16="http://schemas.microsoft.com/office/drawing/2014/main" id="{DF047CB9-9867-7E47-9C5A-3FE57E1AC50D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7BF677B2-1D3F-674B-8D8D-D3756D336390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5">
            <a:extLst>
              <a:ext uri="{FF2B5EF4-FFF2-40B4-BE49-F238E27FC236}">
                <a16:creationId xmlns:a16="http://schemas.microsoft.com/office/drawing/2014/main" id="{5B9482A8-8F33-8B4D-9383-41210A998918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C7258E7B-3998-2A40-AE15-13DC75C9FD25}"/>
              </a:ext>
            </a:extLst>
          </p:cNvPr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AutoShape 56">
            <a:extLst>
              <a:ext uri="{FF2B5EF4-FFF2-40B4-BE49-F238E27FC236}">
                <a16:creationId xmlns:a16="http://schemas.microsoft.com/office/drawing/2014/main" id="{2E234966-749C-9A47-A6DA-E3E713634A1A}"/>
              </a:ext>
            </a:extLst>
          </p:cNvPr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1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B490-228D-1249-B83E-0953D7234C88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/>
              <a:t>Code Examples</a:t>
            </a:r>
            <a:endParaRPr lang="en-US" b="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F641B1-9853-0047-8F6C-B76758F591CE}"/>
              </a:ext>
            </a:extLst>
          </p:cNvPr>
          <p:cNvSpPr>
            <a:spLocks/>
          </p:cNvSpPr>
          <p:nvPr/>
        </p:nvSpPr>
        <p:spPr bwMode="auto">
          <a:xfrm>
            <a:off x="152400" y="2514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42A1C2-0513-5D43-A0F3-5EB94086AEE8}"/>
              </a:ext>
            </a:extLst>
          </p:cNvPr>
          <p:cNvSpPr>
            <a:spLocks/>
          </p:cNvSpPr>
          <p:nvPr/>
        </p:nvSpPr>
        <p:spPr bwMode="auto">
          <a:xfrm>
            <a:off x="2971800" y="1981200"/>
            <a:ext cx="6019800" cy="36576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mult2: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enter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enter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$32,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 allocate frame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-24(%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   # save a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-32(%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   # save b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-24(%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-32(%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*= b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-8(%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    # store a*b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-8(%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return a*b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leave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leave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141442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C2FE-3258-054E-A310-DE45B2AD10D6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/>
              <a:t>Code Examples</a:t>
            </a:r>
            <a:endParaRPr lang="en-US"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28D030-CB4C-8742-BC04-84F3DEA8D616}"/>
              </a:ext>
            </a:extLst>
          </p:cNvPr>
          <p:cNvSpPr>
            <a:spLocks/>
          </p:cNvSpPr>
          <p:nvPr/>
        </p:nvSpPr>
        <p:spPr bwMode="auto">
          <a:xfrm>
            <a:off x="73152" y="1752600"/>
            <a:ext cx="3140456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void multistore</a:t>
            </a:r>
          </a:p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(long x,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long y,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long *</a:t>
            </a:r>
            <a:r>
              <a:rPr 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dest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long t = mult2(</a:t>
            </a:r>
            <a:r>
              <a:rPr 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x,y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*</a:t>
            </a:r>
            <a:r>
              <a:rPr 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dest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return;</a:t>
            </a:r>
            <a:endParaRPr lang="en-US" sz="1800" b="0" dirty="0">
              <a:solidFill>
                <a:schemeClr val="tx1"/>
              </a:solidFill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7A79B-6EC3-714C-8B46-84808921D5F5}"/>
              </a:ext>
            </a:extLst>
          </p:cNvPr>
          <p:cNvSpPr>
            <a:spLocks/>
          </p:cNvSpPr>
          <p:nvPr/>
        </p:nvSpPr>
        <p:spPr bwMode="auto">
          <a:xfrm>
            <a:off x="3249168" y="1295400"/>
            <a:ext cx="5821680" cy="510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multistore: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    # enter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  # enter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$40,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# allocate frame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-24(%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# save x in stack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-32(%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# save y in stack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-40(%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# save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-32(%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-24(%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call  mult2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-8(%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 # save t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-40(%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-8(%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	    # *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leave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311806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>
            <a:extLst>
              <a:ext uri="{FF2B5EF4-FFF2-40B4-BE49-F238E27FC236}">
                <a16:creationId xmlns:a16="http://schemas.microsoft.com/office/drawing/2014/main" id="{44F26AB6-C66A-354B-83B7-CF3E73375F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4B871366-232A-1E4A-929A-C455DFBB0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27B16-2747-FB49-89D0-4B49230BBD02}"/>
              </a:ext>
            </a:extLst>
          </p:cNvPr>
          <p:cNvSpPr>
            <a:spLocks/>
          </p:cNvSpPr>
          <p:nvPr/>
        </p:nvSpPr>
        <p:spPr bwMode="auto">
          <a:xfrm>
            <a:off x="2559593" y="4797425"/>
            <a:ext cx="2539457" cy="738664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4B4C5D-CF8C-5E41-AF16-DC3E0C1C9B11}"/>
              </a:ext>
            </a:extLst>
          </p:cNvPr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7B6E7B1-A756-AC40-B569-92264B8C5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31CEA-C1FE-D04A-A16A-5BF156FA4D3C}"/>
              </a:ext>
            </a:extLst>
          </p:cNvPr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32305E6-ECE1-0944-9FAF-F6DD1FC498D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EC715-12A4-744D-97D1-0230739F648B}"/>
              </a:ext>
            </a:extLst>
          </p:cNvPr>
          <p:cNvSpPr>
            <a:spLocks/>
          </p:cNvSpPr>
          <p:nvPr/>
        </p:nvSpPr>
        <p:spPr bwMode="auto">
          <a:xfrm>
            <a:off x="7989888" y="2162175"/>
            <a:ext cx="1033462" cy="553998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77229-17F0-CF41-9490-6B7DC888F4DB}"/>
              </a:ext>
            </a:extLst>
          </p:cNvPr>
          <p:cNvSpPr>
            <a:spLocks/>
          </p:cNvSpPr>
          <p:nvPr/>
        </p:nvSpPr>
        <p:spPr bwMode="auto">
          <a:xfrm>
            <a:off x="5630863" y="5635625"/>
            <a:ext cx="1555750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8874091-DADF-DE43-ADD2-CBEED2251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5C204-4D8A-9B4D-899E-26C6AA5E98A7}"/>
              </a:ext>
            </a:extLst>
          </p:cNvPr>
          <p:cNvSpPr>
            <a:spLocks/>
          </p:cNvSpPr>
          <p:nvPr/>
        </p:nvSpPr>
        <p:spPr bwMode="auto">
          <a:xfrm>
            <a:off x="5387975" y="1066800"/>
            <a:ext cx="2041525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3DCFCCC1-02BB-DA47-B62B-7B41EF801E97}"/>
              </a:ext>
            </a:extLst>
          </p:cNvPr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69DF1E-953C-3E41-AE05-58459B51D3B4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96B639-3BE4-C54E-A76D-142DFE9E7610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AFBD73C8-B0D3-114C-BD81-D78FE4C0950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x86-64 Stack: Pop</a:t>
            </a:r>
            <a:endParaRPr lang="en-US" b="0" dirty="0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FED7D43B-35F5-F448-9EDB-5279437E191C}"/>
              </a:ext>
            </a:extLst>
          </p:cNvPr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52FC3627-A353-D94C-9E08-1E0E468B3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9" name="Group 22">
            <a:extLst>
              <a:ext uri="{FF2B5EF4-FFF2-40B4-BE49-F238E27FC236}">
                <a16:creationId xmlns:a16="http://schemas.microsoft.com/office/drawing/2014/main" id="{A7835431-FD12-3F4C-9DD4-E92924E0218A}"/>
              </a:ext>
            </a:extLst>
          </p:cNvPr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02CA22E5-4AC6-6943-A277-B4F08B7F6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2F393D84-247B-1041-818B-074CDBC58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88C6C2A6-DD52-714E-A205-823C8B77E2CB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3" name="Rectangle 26">
            <a:extLst>
              <a:ext uri="{FF2B5EF4-FFF2-40B4-BE49-F238E27FC236}">
                <a16:creationId xmlns:a16="http://schemas.microsoft.com/office/drawing/2014/main" id="{991A80E4-E000-AA42-AEA4-8F1425152563}"/>
              </a:ext>
            </a:extLst>
          </p:cNvPr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127B6EE4-D6CC-F24E-AF87-77201794E881}"/>
              </a:ext>
            </a:extLst>
          </p:cNvPr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CC21E6A4-48A9-304E-92B6-17D5A4AD4798}"/>
              </a:ext>
            </a:extLst>
          </p:cNvPr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0954EB0-0038-494E-9A5D-27AA2E4B1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97000"/>
            <a:ext cx="5294307" cy="413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b="0" dirty="0" err="1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alibri Bold Italic" charset="0"/>
              </a:rPr>
              <a:t>Dest</a:t>
            </a:r>
            <a:endParaRPr lang="en-US" b="0" dirty="0"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  <a:sym typeface="Courier New Bold" charset="0"/>
            </a:endParaRPr>
          </a:p>
          <a:p>
            <a:pPr marL="552450" lvl="1"/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 value at address in </a:t>
            </a:r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urier New Bold" charset="0"/>
              </a:rPr>
              <a:t>%</a:t>
            </a:r>
            <a:r>
              <a:rPr lang="en-US" sz="24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urier New Bold" charset="0"/>
              </a:rPr>
              <a:t>rsp</a:t>
            </a:r>
            <a:endParaRPr lang="en-US" sz="24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Courier New Bold" charset="0"/>
            </a:endParaRPr>
          </a:p>
          <a:p>
            <a:pPr marL="552450" lvl="1"/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Increment </a:t>
            </a:r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urier New Bold" charset="0"/>
              </a:rPr>
              <a:t>%</a:t>
            </a:r>
            <a:r>
              <a:rPr lang="en-US" sz="24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urier New Bold" charset="0"/>
              </a:rPr>
              <a:t>rsp</a:t>
            </a:r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by 8</a:t>
            </a:r>
          </a:p>
          <a:p>
            <a:pPr marL="552450" lvl="1"/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 value at </a:t>
            </a:r>
            <a:r>
              <a:rPr lang="en-US" sz="24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Dest</a:t>
            </a:r>
            <a:endParaRPr lang="en-US" sz="24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38200" lvl="2"/>
            <a:r>
              <a:rPr lang="en-US" sz="24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Dest</a:t>
            </a:r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must be a register</a:t>
            </a:r>
            <a:endParaRPr lang="en-US" sz="24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0BAC560-BA79-9F4E-B5B3-3454D4D419F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AC7130-B4DB-B240-97FF-372D287C38C3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684673-38EA-F846-AE6C-507FA466D56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Procedure Control Flow</a:t>
            </a:r>
            <a:endParaRPr lang="en-US" b="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CD2258-DB7D-794A-BD33-30B49DA6D16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43000"/>
            <a:ext cx="8382000" cy="52578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Use stack to support procedure call and return</a:t>
            </a:r>
          </a:p>
          <a:p>
            <a:r>
              <a:rPr lang="en-US" b="0" dirty="0">
                <a:solidFill>
                  <a:srgbClr val="980002"/>
                </a:solidFill>
              </a:rPr>
              <a:t>Procedure call:</a:t>
            </a:r>
            <a:r>
              <a:rPr lang="en-US" b="0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 MIPS: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jal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 label/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jalr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 r1,r2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Push return address on stack (</a:t>
            </a:r>
            <a:r>
              <a:rPr lang="en-US" b="1" dirty="0">
                <a:solidFill>
                  <a:schemeClr val="tx1"/>
                </a:solidFill>
              </a:rPr>
              <a:t>%rip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Jump to </a:t>
            </a:r>
            <a:r>
              <a:rPr lang="en-US" b="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Return address: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Address of the next instruction right after call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Can be seen from disassembly</a:t>
            </a:r>
          </a:p>
          <a:p>
            <a:r>
              <a:rPr lang="en-US" b="0" dirty="0">
                <a:solidFill>
                  <a:srgbClr val="980002"/>
                </a:solidFill>
              </a:rPr>
              <a:t>Procedure return: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Pop address from stack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Jump to address</a:t>
            </a:r>
          </a:p>
        </p:txBody>
      </p:sp>
    </p:spTree>
    <p:extLst>
      <p:ext uri="{BB962C8B-B14F-4D97-AF65-F5344CB8AC3E}">
        <p14:creationId xmlns:p14="http://schemas.microsoft.com/office/powerpoint/2010/main" val="11022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41B2-DD26-D34C-B86C-840B9E21983D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 dirty="0"/>
              <a:t>x86 Procedure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76EE-A142-B540-9FC4-17C9BCE25F22}"/>
              </a:ext>
            </a:extLst>
          </p:cNvPr>
          <p:cNvSpPr txBox="1">
            <a:spLocks/>
          </p:cNvSpPr>
          <p:nvPr/>
        </p:nvSpPr>
        <p:spPr>
          <a:xfrm>
            <a:off x="1447800" y="1536700"/>
            <a:ext cx="5715000" cy="37846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call label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push %rip</a:t>
            </a:r>
          </a:p>
          <a:p>
            <a:pPr lvl="1"/>
            <a:r>
              <a:rPr lang="en-US" b="0" dirty="0" err="1">
                <a:solidFill>
                  <a:schemeClr val="tx1"/>
                </a:solidFill>
              </a:rPr>
              <a:t>jmp</a:t>
            </a:r>
            <a:r>
              <a:rPr lang="en-US" b="0" dirty="0">
                <a:solidFill>
                  <a:schemeClr val="tx1"/>
                </a:solidFill>
              </a:rPr>
              <a:t>  label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ret	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pop %rip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b="0" dirty="0">
                <a:solidFill>
                  <a:schemeClr val="accent3"/>
                </a:solidFill>
              </a:rPr>
              <a:t>How does it jump back to the caller?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pPr marL="349250" lvl="1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965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948F7DA4-1D14-564F-BD04-273993187E36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 dirty="0"/>
              <a:t>Mechanics of Procedures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A51719F-EA81-0A41-9B51-E5A9C6BE88A7}"/>
              </a:ext>
            </a:extLst>
          </p:cNvPr>
          <p:cNvSpPr txBox="1">
            <a:spLocks/>
          </p:cNvSpPr>
          <p:nvPr/>
        </p:nvSpPr>
        <p:spPr>
          <a:xfrm>
            <a:off x="381000" y="1168400"/>
            <a:ext cx="5257800" cy="56134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tx1"/>
                </a:solidFill>
              </a:rPr>
              <a:t>Passing control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Call: to beginning of procedure code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Return: back to original call site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Passing data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Arguments → into Procedure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Return value → into Caller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Stack memory management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Allocate during procedure execution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Deallocate upon return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All implemented with machine instructions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x86-64 implementation procedures uses only those mechanisms required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1E943B-782F-CC44-B401-4FA1A1DD5FF1}"/>
              </a:ext>
            </a:extLst>
          </p:cNvPr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D16A92-E11F-784B-AA4B-9158BA65AF53}"/>
              </a:ext>
            </a:extLst>
          </p:cNvPr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8A8183-DF0C-2245-A3F5-F0FB270495FF}"/>
              </a:ext>
            </a:extLst>
          </p:cNvPr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7C6955FA-9D7D-9543-8A25-5B6E9D31E704}"/>
                </a:ext>
              </a:extLst>
            </p:cNvPr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1EBB2F7-3FB8-9849-995E-6772C6D5ECA6}"/>
                </a:ext>
              </a:extLst>
            </p:cNvPr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E932A5-FCA8-D64D-AC84-D041E800E365}"/>
              </a:ext>
            </a:extLst>
          </p:cNvPr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98CD0A-F160-A34E-BD9E-F1421C52510D}"/>
                </a:ext>
              </a:extLst>
            </p:cNvPr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8BF1089-623C-C84D-BA57-17CCF4EE439A}"/>
                </a:ext>
              </a:extLst>
            </p:cNvPr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FC80AC-750F-DB48-8AFF-DEE4F24098BB}"/>
              </a:ext>
            </a:extLst>
          </p:cNvPr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9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41B2-DD26-D34C-B86C-840B9E21983D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 dirty="0"/>
              <a:t>X86-64 Calling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76EE-A142-B540-9FC4-17C9BCE25F22}"/>
              </a:ext>
            </a:extLst>
          </p:cNvPr>
          <p:cNvSpPr txBox="1">
            <a:spLocks/>
          </p:cNvSpPr>
          <p:nvPr/>
        </p:nvSpPr>
        <p:spPr>
          <a:xfrm>
            <a:off x="1447800" y="1536700"/>
            <a:ext cx="5715000" cy="37846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Arguments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%</a:t>
            </a:r>
            <a:r>
              <a:rPr lang="en-US" b="0" dirty="0" err="1">
                <a:solidFill>
                  <a:schemeClr val="tx1"/>
                </a:solidFill>
              </a:rPr>
              <a:t>rdi</a:t>
            </a:r>
            <a:r>
              <a:rPr lang="en-US" b="0" dirty="0">
                <a:solidFill>
                  <a:schemeClr val="tx1"/>
                </a:solidFill>
              </a:rPr>
              <a:t>, %</a:t>
            </a:r>
            <a:r>
              <a:rPr lang="en-US" b="0" dirty="0" err="1">
                <a:solidFill>
                  <a:schemeClr val="tx1"/>
                </a:solidFill>
              </a:rPr>
              <a:t>rsi</a:t>
            </a:r>
            <a:r>
              <a:rPr lang="en-US" b="0" dirty="0">
                <a:solidFill>
                  <a:schemeClr val="tx1"/>
                </a:solidFill>
              </a:rPr>
              <a:t>, %</a:t>
            </a:r>
            <a:r>
              <a:rPr lang="en-US" b="0" dirty="0" err="1">
                <a:solidFill>
                  <a:schemeClr val="tx1"/>
                </a:solidFill>
              </a:rPr>
              <a:t>rdx</a:t>
            </a:r>
            <a:r>
              <a:rPr lang="en-US" b="0" dirty="0">
                <a:solidFill>
                  <a:schemeClr val="tx1"/>
                </a:solidFill>
              </a:rPr>
              <a:t>, %</a:t>
            </a:r>
            <a:r>
              <a:rPr lang="en-US" b="0" dirty="0" err="1">
                <a:solidFill>
                  <a:schemeClr val="tx1"/>
                </a:solidFill>
              </a:rPr>
              <a:t>rcx</a:t>
            </a:r>
            <a:r>
              <a:rPr lang="en-US" b="0" dirty="0">
                <a:solidFill>
                  <a:schemeClr val="tx1"/>
                </a:solidFill>
              </a:rPr>
              <a:t>, %r8, %r9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Return value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%</a:t>
            </a:r>
            <a:r>
              <a:rPr lang="en-US" b="0" dirty="0" err="1">
                <a:solidFill>
                  <a:schemeClr val="tx1"/>
                </a:solidFill>
              </a:rPr>
              <a:t>rax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Return Address - Stack-based</a:t>
            </a: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3526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364756F-22FE-0B47-866F-34B37FD23CD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BD03033-B33D-594B-87E8-1EF9211CDAFE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55EC29-E3D4-F44F-A6F6-0F014C264E5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Procedure Data Flow</a:t>
            </a:r>
            <a:endParaRPr lang="en-US" b="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734A9F-1AE6-1E48-8A82-B83286A050B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35113"/>
            <a:ext cx="4040188" cy="639762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66DB544-E68F-554E-9AC3-9223B6154F7F}"/>
              </a:ext>
            </a:extLst>
          </p:cNvPr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First 6 arguments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</a:rPr>
              <a:t>Return value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6A1077-F86D-A647-8B03-53DF3D7C2FA6}"/>
              </a:ext>
            </a:extLst>
          </p:cNvPr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Stack</a:t>
            </a:r>
          </a:p>
          <a:p>
            <a:r>
              <a:rPr lang="en-US" b="0" dirty="0">
                <a:solidFill>
                  <a:schemeClr val="tx1"/>
                </a:solidFill>
              </a:rPr>
              <a:t>Remaining arguments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D80E5B-5DF1-2747-98FC-6BD25BAD5BF2}"/>
              </a:ext>
            </a:extLst>
          </p:cNvPr>
          <p:cNvSpPr txBox="1">
            <a:spLocks/>
          </p:cNvSpPr>
          <p:nvPr/>
        </p:nvSpPr>
        <p:spPr>
          <a:xfrm>
            <a:off x="4802188" y="5562600"/>
            <a:ext cx="4041775" cy="8382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Only allocate stack space when needed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78B1EB3-83B4-D84C-A16B-CED6D733A3FF}"/>
              </a:ext>
            </a:extLst>
          </p:cNvPr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3BDED9-E4F4-A94F-A177-40210DA81D5F}"/>
              </a:ext>
            </a:extLst>
          </p:cNvPr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857FF-6DD5-AB41-8DC8-2304C1F6CD7F}"/>
              </a:ext>
            </a:extLst>
          </p:cNvPr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C44168-3D62-BF46-9791-669A7C616056}"/>
              </a:ext>
            </a:extLst>
          </p:cNvPr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C8F63D-98E2-DE44-8F95-21612096E7BA}"/>
              </a:ext>
            </a:extLst>
          </p:cNvPr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7A487-A1DC-5441-8F5D-20C5AF362B61}"/>
              </a:ext>
            </a:extLst>
          </p:cNvPr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8A38C-225A-3940-B9A6-350B02FD8CEE}"/>
              </a:ext>
            </a:extLst>
          </p:cNvPr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034CC8-52D9-104D-BD3C-0A829D1E26EA}"/>
              </a:ext>
            </a:extLst>
          </p:cNvPr>
          <p:cNvGrpSpPr/>
          <p:nvPr/>
        </p:nvGrpSpPr>
        <p:grpSpPr>
          <a:xfrm>
            <a:off x="5638800" y="2743200"/>
            <a:ext cx="1346200" cy="2667000"/>
            <a:chOff x="5943600" y="2057400"/>
            <a:chExt cx="1346200" cy="2667000"/>
          </a:xfrm>
        </p:grpSpPr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9CBA3E0C-19D0-AC46-A99D-26E04B161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E5CAA06F-4FEC-414C-A226-80F10F0D6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4741DBFE-B538-074D-A804-F1C6D53B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CFF0A641-9858-1040-9602-AC6CA539E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2C0D8C86-5FC8-8042-A569-C8E06FBA4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C2F5A80-3BF8-EB4C-B38B-02A88757E9FA}"/>
              </a:ext>
            </a:extLst>
          </p:cNvPr>
          <p:cNvSpPr txBox="1">
            <a:spLocks/>
          </p:cNvSpPr>
          <p:nvPr/>
        </p:nvSpPr>
        <p:spPr bwMode="auto">
          <a:xfrm>
            <a:off x="6985000" y="2743200"/>
            <a:ext cx="2017840" cy="33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4572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None/>
              <a:defRPr sz="20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9144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None/>
              <a:defRPr sz="18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3716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8288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22860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7432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32004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6576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sz="2000" kern="0" dirty="0"/>
              <a:t>High address</a:t>
            </a: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E5C5482F-6B85-1D4B-B22D-D3E082C2C8C0}"/>
              </a:ext>
            </a:extLst>
          </p:cNvPr>
          <p:cNvSpPr>
            <a:spLocks/>
          </p:cNvSpPr>
          <p:nvPr/>
        </p:nvSpPr>
        <p:spPr bwMode="auto">
          <a:xfrm>
            <a:off x="7516665" y="3452942"/>
            <a:ext cx="179536" cy="107194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B35868-F160-1D46-B80A-3326A10DC7D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7D85CF-B6CB-394A-AC00-AFC1B365A5F3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D26982-512E-2F41-857A-F3D0D559ED7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Stack-Based Languages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1A969-8DB6-8D4B-8E72-8A6E1D365BAA}"/>
              </a:ext>
            </a:extLst>
          </p:cNvPr>
          <p:cNvSpPr txBox="1">
            <a:spLocks noChangeArrowheads="1"/>
          </p:cNvSpPr>
          <p:nvPr/>
        </p:nvSpPr>
        <p:spPr>
          <a:xfrm>
            <a:off x="413657" y="990599"/>
            <a:ext cx="8382000" cy="5845175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tx1"/>
                </a:solidFill>
              </a:rPr>
              <a:t>Languages that support recursion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e.g., C, Pascal, Java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Code must be “</a:t>
            </a:r>
            <a:r>
              <a:rPr lang="en-US" sz="2000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sz="2000" b="0" dirty="0">
                <a:solidFill>
                  <a:schemeClr val="tx1"/>
                </a:solidFill>
              </a:rPr>
              <a:t>”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Multiple simultaneous instantiations of single procedure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Need some place to store the state of </a:t>
            </a:r>
            <a:r>
              <a:rPr lang="en-US" sz="2000" b="0" i="1" dirty="0">
                <a:solidFill>
                  <a:schemeClr val="tx1"/>
                </a:solidFill>
              </a:rPr>
              <a:t>each</a:t>
            </a:r>
            <a:r>
              <a:rPr lang="en-US" sz="2000" b="0" dirty="0">
                <a:solidFill>
                  <a:schemeClr val="tx1"/>
                </a:solidFill>
              </a:rPr>
              <a:t> instantiation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Arguments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Local variables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Return pointer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Stack discipline for memory management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State needed to run procedure only held for limited time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From when called to when return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Callee returns before caller does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Stack allocations organized in </a:t>
            </a:r>
            <a:r>
              <a:rPr lang="en-US" sz="2000" b="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sz="2000" b="0" dirty="0">
              <a:solidFill>
                <a:schemeClr val="tx1"/>
              </a:solidFill>
            </a:endParaRP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state for single procedure instantiation</a:t>
            </a:r>
          </a:p>
        </p:txBody>
      </p:sp>
    </p:spTree>
    <p:extLst>
      <p:ext uri="{BB962C8B-B14F-4D97-AF65-F5344CB8AC3E}">
        <p14:creationId xmlns:p14="http://schemas.microsoft.com/office/powerpoint/2010/main" val="1745217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5327</TotalTime>
  <Words>1921</Words>
  <Application>Microsoft Macintosh PowerPoint</Application>
  <PresentationFormat>On-screen Show (4:3)</PresentationFormat>
  <Paragraphs>711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Helvetica Neue</vt:lpstr>
      <vt:lpstr>News Gothic MT</vt:lpstr>
      <vt:lpstr>Times</vt:lpstr>
      <vt:lpstr>Wingdings 2</vt:lpstr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Paul Downen</cp:lastModifiedBy>
  <cp:revision>167</cp:revision>
  <dcterms:created xsi:type="dcterms:W3CDTF">2004-01-20T22:43:44Z</dcterms:created>
  <dcterms:modified xsi:type="dcterms:W3CDTF">2024-11-08T19:01:20Z</dcterms:modified>
</cp:coreProperties>
</file>