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handoutMasterIdLst>
    <p:handoutMasterId r:id="rId33"/>
  </p:handoutMasterIdLst>
  <p:sldIdLst>
    <p:sldId id="683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1"/>
    <p:restoredTop sz="94437"/>
  </p:normalViewPr>
  <p:slideViewPr>
    <p:cSldViewPr>
      <p:cViewPr varScale="1">
        <p:scale>
          <a:sx n="116" d="100"/>
          <a:sy n="116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71A0A6E3-D06E-A541-B412-062AC9BBD5D2}"/>
    <pc:docChg chg="undo custSel modSld">
      <pc:chgData name="Downen, Paul M" userId="b1fad98d-9c85-4afc-93ea-92c67574f2bd" providerId="ADAL" clId="{71A0A6E3-D06E-A541-B412-062AC9BBD5D2}" dt="2023-11-08T18:12:59.074" v="838" actId="20577"/>
      <pc:docMkLst>
        <pc:docMk/>
      </pc:docMkLst>
      <pc:sldChg chg="modSp mod">
        <pc:chgData name="Downen, Paul M" userId="b1fad98d-9c85-4afc-93ea-92c67574f2bd" providerId="ADAL" clId="{71A0A6E3-D06E-A541-B412-062AC9BBD5D2}" dt="2023-11-08T18:12:59.074" v="838" actId="20577"/>
        <pc:sldMkLst>
          <pc:docMk/>
          <pc:sldMk cId="97943171" sldId="683"/>
        </pc:sldMkLst>
        <pc:spChg chg="mod">
          <ac:chgData name="Downen, Paul M" userId="b1fad98d-9c85-4afc-93ea-92c67574f2bd" providerId="ADAL" clId="{71A0A6E3-D06E-A541-B412-062AC9BBD5D2}" dt="2023-11-08T18:12:59.074" v="838" actId="20577"/>
          <ac:spMkLst>
            <pc:docMk/>
            <pc:sldMk cId="97943171" sldId="683"/>
            <ac:spMk id="3" creationId="{E755EF27-E5A4-7447-B256-31FAA38F975D}"/>
          </ac:spMkLst>
        </pc:spChg>
      </pc:sldChg>
      <pc:sldChg chg="modSp mod">
        <pc:chgData name="Downen, Paul M" userId="b1fad98d-9c85-4afc-93ea-92c67574f2bd" providerId="ADAL" clId="{71A0A6E3-D06E-A541-B412-062AC9BBD5D2}" dt="2023-11-08T14:24:18.646" v="117" actId="20577"/>
        <pc:sldMkLst>
          <pc:docMk/>
          <pc:sldMk cId="1283423497" sldId="685"/>
        </pc:sldMkLst>
        <pc:spChg chg="mod">
          <ac:chgData name="Downen, Paul M" userId="b1fad98d-9c85-4afc-93ea-92c67574f2bd" providerId="ADAL" clId="{71A0A6E3-D06E-A541-B412-062AC9BBD5D2}" dt="2023-11-08T14:24:18.646" v="117" actId="20577"/>
          <ac:spMkLst>
            <pc:docMk/>
            <pc:sldMk cId="1283423497" sldId="685"/>
            <ac:spMk id="3" creationId="{B2239D6E-4ADF-9848-8C40-9E329CFF08FC}"/>
          </ac:spMkLst>
        </pc:spChg>
      </pc:sldChg>
      <pc:sldChg chg="modSp mod">
        <pc:chgData name="Downen, Paul M" userId="b1fad98d-9c85-4afc-93ea-92c67574f2bd" providerId="ADAL" clId="{71A0A6E3-D06E-A541-B412-062AC9BBD5D2}" dt="2023-11-08T14:27:27.456" v="200" actId="2711"/>
        <pc:sldMkLst>
          <pc:docMk/>
          <pc:sldMk cId="492431079" sldId="686"/>
        </pc:sldMkLst>
        <pc:spChg chg="mod">
          <ac:chgData name="Downen, Paul M" userId="b1fad98d-9c85-4afc-93ea-92c67574f2bd" providerId="ADAL" clId="{71A0A6E3-D06E-A541-B412-062AC9BBD5D2}" dt="2023-11-08T14:27:27.456" v="200" actId="2711"/>
          <ac:spMkLst>
            <pc:docMk/>
            <pc:sldMk cId="492431079" sldId="686"/>
            <ac:spMk id="3" creationId="{E5009D61-F7E6-2841-8877-DDCDE52F3729}"/>
          </ac:spMkLst>
        </pc:spChg>
      </pc:sldChg>
      <pc:sldChg chg="modSp mod">
        <pc:chgData name="Downen, Paul M" userId="b1fad98d-9c85-4afc-93ea-92c67574f2bd" providerId="ADAL" clId="{71A0A6E3-D06E-A541-B412-062AC9BBD5D2}" dt="2023-11-08T14:29:20.331" v="282" actId="20577"/>
        <pc:sldMkLst>
          <pc:docMk/>
          <pc:sldMk cId="2868404879" sldId="687"/>
        </pc:sldMkLst>
        <pc:spChg chg="mod">
          <ac:chgData name="Downen, Paul M" userId="b1fad98d-9c85-4afc-93ea-92c67574f2bd" providerId="ADAL" clId="{71A0A6E3-D06E-A541-B412-062AC9BBD5D2}" dt="2023-11-08T14:29:20.331" v="282" actId="20577"/>
          <ac:spMkLst>
            <pc:docMk/>
            <pc:sldMk cId="2868404879" sldId="687"/>
            <ac:spMk id="3" creationId="{C15D9BD5-43EB-0540-8B71-29B3C98A1458}"/>
          </ac:spMkLst>
        </pc:spChg>
      </pc:sldChg>
      <pc:sldChg chg="modSp mod">
        <pc:chgData name="Downen, Paul M" userId="b1fad98d-9c85-4afc-93ea-92c67574f2bd" providerId="ADAL" clId="{71A0A6E3-D06E-A541-B412-062AC9BBD5D2}" dt="2023-11-08T14:41:52.441" v="434" actId="20577"/>
        <pc:sldMkLst>
          <pc:docMk/>
          <pc:sldMk cId="1465287547" sldId="688"/>
        </pc:sldMkLst>
        <pc:spChg chg="mod">
          <ac:chgData name="Downen, Paul M" userId="b1fad98d-9c85-4afc-93ea-92c67574f2bd" providerId="ADAL" clId="{71A0A6E3-D06E-A541-B412-062AC9BBD5D2}" dt="2023-11-08T14:41:52.441" v="434" actId="20577"/>
          <ac:spMkLst>
            <pc:docMk/>
            <pc:sldMk cId="1465287547" sldId="688"/>
            <ac:spMk id="3" creationId="{F4296E95-9E92-044E-8E3A-38C67C927873}"/>
          </ac:spMkLst>
        </pc:spChg>
      </pc:sldChg>
      <pc:sldChg chg="modSp mod">
        <pc:chgData name="Downen, Paul M" userId="b1fad98d-9c85-4afc-93ea-92c67574f2bd" providerId="ADAL" clId="{71A0A6E3-D06E-A541-B412-062AC9BBD5D2}" dt="2023-11-08T14:41:55.495" v="436" actId="20577"/>
        <pc:sldMkLst>
          <pc:docMk/>
          <pc:sldMk cId="1524368898" sldId="689"/>
        </pc:sldMkLst>
        <pc:spChg chg="mod">
          <ac:chgData name="Downen, Paul M" userId="b1fad98d-9c85-4afc-93ea-92c67574f2bd" providerId="ADAL" clId="{71A0A6E3-D06E-A541-B412-062AC9BBD5D2}" dt="2023-11-08T14:31:34.943" v="308" actId="20577"/>
          <ac:spMkLst>
            <pc:docMk/>
            <pc:sldMk cId="1524368898" sldId="689"/>
            <ac:spMk id="2" creationId="{F4DD3EAD-7ECE-614A-B36B-63CEE59ADE48}"/>
          </ac:spMkLst>
        </pc:spChg>
        <pc:spChg chg="mod">
          <ac:chgData name="Downen, Paul M" userId="b1fad98d-9c85-4afc-93ea-92c67574f2bd" providerId="ADAL" clId="{71A0A6E3-D06E-A541-B412-062AC9BBD5D2}" dt="2023-11-08T14:41:55.495" v="436" actId="20577"/>
          <ac:spMkLst>
            <pc:docMk/>
            <pc:sldMk cId="1524368898" sldId="689"/>
            <ac:spMk id="4" creationId="{B35FE779-AD59-EC43-BA59-2CAD4A2D5E59}"/>
          </ac:spMkLst>
        </pc:spChg>
      </pc:sldChg>
      <pc:sldChg chg="modSp mod">
        <pc:chgData name="Downen, Paul M" userId="b1fad98d-9c85-4afc-93ea-92c67574f2bd" providerId="ADAL" clId="{71A0A6E3-D06E-A541-B412-062AC9BBD5D2}" dt="2023-11-08T14:42:05.558" v="437" actId="20577"/>
        <pc:sldMkLst>
          <pc:docMk/>
          <pc:sldMk cId="1162902438" sldId="690"/>
        </pc:sldMkLst>
        <pc:spChg chg="mod">
          <ac:chgData name="Downen, Paul M" userId="b1fad98d-9c85-4afc-93ea-92c67574f2bd" providerId="ADAL" clId="{71A0A6E3-D06E-A541-B412-062AC9BBD5D2}" dt="2023-11-08T14:41:42.602" v="432" actId="20577"/>
          <ac:spMkLst>
            <pc:docMk/>
            <pc:sldMk cId="1162902438" sldId="690"/>
            <ac:spMk id="3" creationId="{0C95BF3E-4E27-3C4C-ADA6-280CF75B72D2}"/>
          </ac:spMkLst>
        </pc:spChg>
        <pc:graphicFrameChg chg="modGraphic">
          <ac:chgData name="Downen, Paul M" userId="b1fad98d-9c85-4afc-93ea-92c67574f2bd" providerId="ADAL" clId="{71A0A6E3-D06E-A541-B412-062AC9BBD5D2}" dt="2023-11-08T14:42:05.558" v="437" actId="20577"/>
          <ac:graphicFrameMkLst>
            <pc:docMk/>
            <pc:sldMk cId="1162902438" sldId="690"/>
            <ac:graphicFrameMk id="4" creationId="{708BACB4-C13D-DF41-9AD6-BBAFB211EEE1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4:49:47.820" v="466" actId="20577"/>
        <pc:sldMkLst>
          <pc:docMk/>
          <pc:sldMk cId="3950218296" sldId="691"/>
        </pc:sldMkLst>
        <pc:spChg chg="mod">
          <ac:chgData name="Downen, Paul M" userId="b1fad98d-9c85-4afc-93ea-92c67574f2bd" providerId="ADAL" clId="{71A0A6E3-D06E-A541-B412-062AC9BBD5D2}" dt="2023-11-08T14:49:47.820" v="466" actId="20577"/>
          <ac:spMkLst>
            <pc:docMk/>
            <pc:sldMk cId="3950218296" sldId="691"/>
            <ac:spMk id="4" creationId="{3367E0B8-A97F-854D-BA89-06077D6FEB99}"/>
          </ac:spMkLst>
        </pc:spChg>
      </pc:sldChg>
      <pc:sldChg chg="modSp mod">
        <pc:chgData name="Downen, Paul M" userId="b1fad98d-9c85-4afc-93ea-92c67574f2bd" providerId="ADAL" clId="{71A0A6E3-D06E-A541-B412-062AC9BBD5D2}" dt="2023-11-08T14:53:54.330" v="573" actId="20577"/>
        <pc:sldMkLst>
          <pc:docMk/>
          <pc:sldMk cId="3197230460" sldId="692"/>
        </pc:sldMkLst>
        <pc:spChg chg="mod">
          <ac:chgData name="Downen, Paul M" userId="b1fad98d-9c85-4afc-93ea-92c67574f2bd" providerId="ADAL" clId="{71A0A6E3-D06E-A541-B412-062AC9BBD5D2}" dt="2023-11-08T14:53:54.330" v="573" actId="20577"/>
          <ac:spMkLst>
            <pc:docMk/>
            <pc:sldMk cId="3197230460" sldId="692"/>
            <ac:spMk id="5" creationId="{F7E58F08-732A-D949-88D3-8BDF639F76A3}"/>
          </ac:spMkLst>
        </pc:spChg>
        <pc:spChg chg="mod">
          <ac:chgData name="Downen, Paul M" userId="b1fad98d-9c85-4afc-93ea-92c67574f2bd" providerId="ADAL" clId="{71A0A6E3-D06E-A541-B412-062AC9BBD5D2}" dt="2023-11-08T14:51:58.520" v="531" actId="20577"/>
          <ac:spMkLst>
            <pc:docMk/>
            <pc:sldMk cId="3197230460" sldId="692"/>
            <ac:spMk id="7" creationId="{56363B0C-0A98-5548-9374-D56FECD538E3}"/>
          </ac:spMkLst>
        </pc:spChg>
      </pc:sldChg>
      <pc:sldChg chg="modSp mod">
        <pc:chgData name="Downen, Paul M" userId="b1fad98d-9c85-4afc-93ea-92c67574f2bd" providerId="ADAL" clId="{71A0A6E3-D06E-A541-B412-062AC9BBD5D2}" dt="2023-11-08T14:54:30.303" v="591" actId="20577"/>
        <pc:sldMkLst>
          <pc:docMk/>
          <pc:sldMk cId="1333836655" sldId="693"/>
        </pc:sldMkLst>
        <pc:spChg chg="mod">
          <ac:chgData name="Downen, Paul M" userId="b1fad98d-9c85-4afc-93ea-92c67574f2bd" providerId="ADAL" clId="{71A0A6E3-D06E-A541-B412-062AC9BBD5D2}" dt="2023-11-08T14:48:39.386" v="447" actId="20577"/>
          <ac:spMkLst>
            <pc:docMk/>
            <pc:sldMk cId="1333836655" sldId="693"/>
            <ac:spMk id="5" creationId="{5E6F82B7-77C5-2B4E-916B-6095F0BA0CE0}"/>
          </ac:spMkLst>
        </pc:spChg>
        <pc:spChg chg="mod">
          <ac:chgData name="Downen, Paul M" userId="b1fad98d-9c85-4afc-93ea-92c67574f2bd" providerId="ADAL" clId="{71A0A6E3-D06E-A541-B412-062AC9BBD5D2}" dt="2023-11-08T14:54:30.303" v="591" actId="20577"/>
          <ac:spMkLst>
            <pc:docMk/>
            <pc:sldMk cId="1333836655" sldId="693"/>
            <ac:spMk id="8" creationId="{E0BB7356-0957-E04E-B51C-B711F0687B48}"/>
          </ac:spMkLst>
        </pc:spChg>
      </pc:sldChg>
      <pc:sldChg chg="modSp mod">
        <pc:chgData name="Downen, Paul M" userId="b1fad98d-9c85-4afc-93ea-92c67574f2bd" providerId="ADAL" clId="{71A0A6E3-D06E-A541-B412-062AC9BBD5D2}" dt="2023-11-08T14:56:55.657" v="592" actId="20577"/>
        <pc:sldMkLst>
          <pc:docMk/>
          <pc:sldMk cId="1127586510" sldId="696"/>
        </pc:sldMkLst>
        <pc:spChg chg="mod">
          <ac:chgData name="Downen, Paul M" userId="b1fad98d-9c85-4afc-93ea-92c67574f2bd" providerId="ADAL" clId="{71A0A6E3-D06E-A541-B412-062AC9BBD5D2}" dt="2023-11-08T14:56:55.657" v="592" actId="20577"/>
          <ac:spMkLst>
            <pc:docMk/>
            <pc:sldMk cId="1127586510" sldId="696"/>
            <ac:spMk id="9" creationId="{AE689847-BC45-9D47-903B-8DF991296313}"/>
          </ac:spMkLst>
        </pc:spChg>
      </pc:sldChg>
      <pc:sldChg chg="modSp mod">
        <pc:chgData name="Downen, Paul M" userId="b1fad98d-9c85-4afc-93ea-92c67574f2bd" providerId="ADAL" clId="{71A0A6E3-D06E-A541-B412-062AC9BBD5D2}" dt="2023-11-08T14:59:11.066" v="674" actId="20577"/>
        <pc:sldMkLst>
          <pc:docMk/>
          <pc:sldMk cId="559778102" sldId="697"/>
        </pc:sldMkLst>
        <pc:spChg chg="mod">
          <ac:chgData name="Downen, Paul M" userId="b1fad98d-9c85-4afc-93ea-92c67574f2bd" providerId="ADAL" clId="{71A0A6E3-D06E-A541-B412-062AC9BBD5D2}" dt="2023-11-08T14:59:11.066" v="674" actId="20577"/>
          <ac:spMkLst>
            <pc:docMk/>
            <pc:sldMk cId="559778102" sldId="697"/>
            <ac:spMk id="6" creationId="{D0360ED2-6AE0-5C48-96A7-F035D02AC687}"/>
          </ac:spMkLst>
        </pc:spChg>
      </pc:sldChg>
      <pc:sldChg chg="modSp mod">
        <pc:chgData name="Downen, Paul M" userId="b1fad98d-9c85-4afc-93ea-92c67574f2bd" providerId="ADAL" clId="{71A0A6E3-D06E-A541-B412-062AC9BBD5D2}" dt="2023-11-08T15:01:31.772" v="703" actId="20577"/>
        <pc:sldMkLst>
          <pc:docMk/>
          <pc:sldMk cId="2399665361" sldId="699"/>
        </pc:sldMkLst>
        <pc:spChg chg="mod">
          <ac:chgData name="Downen, Paul M" userId="b1fad98d-9c85-4afc-93ea-92c67574f2bd" providerId="ADAL" clId="{71A0A6E3-D06E-A541-B412-062AC9BBD5D2}" dt="2023-11-08T15:01:31.772" v="703" actId="20577"/>
          <ac:spMkLst>
            <pc:docMk/>
            <pc:sldMk cId="2399665361" sldId="699"/>
            <ac:spMk id="14" creationId="{817ACF5C-F312-8B42-B494-08F65F711B36}"/>
          </ac:spMkLst>
        </pc:spChg>
        <pc:spChg chg="mod">
          <ac:chgData name="Downen, Paul M" userId="b1fad98d-9c85-4afc-93ea-92c67574f2bd" providerId="ADAL" clId="{71A0A6E3-D06E-A541-B412-062AC9BBD5D2}" dt="2023-11-08T15:00:28.589" v="679" actId="14100"/>
          <ac:spMkLst>
            <pc:docMk/>
            <pc:sldMk cId="2399665361" sldId="699"/>
            <ac:spMk id="15" creationId="{61B2DE92-6853-AB48-A70F-81DBFC6458C4}"/>
          </ac:spMkLst>
        </pc:spChg>
      </pc:sldChg>
      <pc:sldChg chg="modSp mod">
        <pc:chgData name="Downen, Paul M" userId="b1fad98d-9c85-4afc-93ea-92c67574f2bd" providerId="ADAL" clId="{71A0A6E3-D06E-A541-B412-062AC9BBD5D2}" dt="2023-11-08T15:03:31.480" v="704" actId="20577"/>
        <pc:sldMkLst>
          <pc:docMk/>
          <pc:sldMk cId="1841487392" sldId="703"/>
        </pc:sldMkLst>
        <pc:spChg chg="mod">
          <ac:chgData name="Downen, Paul M" userId="b1fad98d-9c85-4afc-93ea-92c67574f2bd" providerId="ADAL" clId="{71A0A6E3-D06E-A541-B412-062AC9BBD5D2}" dt="2023-11-08T15:03:31.480" v="704" actId="20577"/>
          <ac:spMkLst>
            <pc:docMk/>
            <pc:sldMk cId="1841487392" sldId="703"/>
            <ac:spMk id="26" creationId="{78493641-DADA-C545-9DD0-37FADB3EB043}"/>
          </ac:spMkLst>
        </pc:spChg>
      </pc:sldChg>
      <pc:sldChg chg="modSp mod">
        <pc:chgData name="Downen, Paul M" userId="b1fad98d-9c85-4afc-93ea-92c67574f2bd" providerId="ADAL" clId="{71A0A6E3-D06E-A541-B412-062AC9BBD5D2}" dt="2023-11-08T15:05:50.497" v="716" actId="20577"/>
        <pc:sldMkLst>
          <pc:docMk/>
          <pc:sldMk cId="1568845925" sldId="705"/>
        </pc:sldMkLst>
        <pc:spChg chg="mod">
          <ac:chgData name="Downen, Paul M" userId="b1fad98d-9c85-4afc-93ea-92c67574f2bd" providerId="ADAL" clId="{71A0A6E3-D06E-A541-B412-062AC9BBD5D2}" dt="2023-11-08T15:05:50.497" v="716" actId="20577"/>
          <ac:spMkLst>
            <pc:docMk/>
            <pc:sldMk cId="1568845925" sldId="705"/>
            <ac:spMk id="9" creationId="{030C108A-0417-0C4F-9505-9ADA203B6FD7}"/>
          </ac:spMkLst>
        </pc:spChg>
      </pc:sldChg>
      <pc:sldChg chg="modSp mod">
        <pc:chgData name="Downen, Paul M" userId="b1fad98d-9c85-4afc-93ea-92c67574f2bd" providerId="ADAL" clId="{71A0A6E3-D06E-A541-B412-062AC9BBD5D2}" dt="2023-11-08T15:07:28.431" v="758" actId="20577"/>
        <pc:sldMkLst>
          <pc:docMk/>
          <pc:sldMk cId="1138648098" sldId="708"/>
        </pc:sldMkLst>
        <pc:spChg chg="mod">
          <ac:chgData name="Downen, Paul M" userId="b1fad98d-9c85-4afc-93ea-92c67574f2bd" providerId="ADAL" clId="{71A0A6E3-D06E-A541-B412-062AC9BBD5D2}" dt="2023-11-08T15:07:28.431" v="758" actId="20577"/>
          <ac:spMkLst>
            <pc:docMk/>
            <pc:sldMk cId="1138648098" sldId="708"/>
            <ac:spMk id="5" creationId="{EC97109D-D076-EF4D-BD7B-4AE33CE4CAA7}"/>
          </ac:spMkLst>
        </pc:spChg>
      </pc:sldChg>
      <pc:sldChg chg="modSp mod">
        <pc:chgData name="Downen, Paul M" userId="b1fad98d-9c85-4afc-93ea-92c67574f2bd" providerId="ADAL" clId="{71A0A6E3-D06E-A541-B412-062AC9BBD5D2}" dt="2023-11-08T15:15:49.156" v="806" actId="20577"/>
        <pc:sldMkLst>
          <pc:docMk/>
          <pc:sldMk cId="1029932458" sldId="710"/>
        </pc:sldMkLst>
        <pc:spChg chg="mod">
          <ac:chgData name="Downen, Paul M" userId="b1fad98d-9c85-4afc-93ea-92c67574f2bd" providerId="ADAL" clId="{71A0A6E3-D06E-A541-B412-062AC9BBD5D2}" dt="2023-11-08T15:14:07.124" v="804" actId="20577"/>
          <ac:spMkLst>
            <pc:docMk/>
            <pc:sldMk cId="1029932458" sldId="710"/>
            <ac:spMk id="5" creationId="{C54F8AB3-46D1-EB47-A913-7CE3AF04306C}"/>
          </ac:spMkLst>
        </pc:spChg>
        <pc:graphicFrameChg chg="modGraphic">
          <ac:chgData name="Downen, Paul M" userId="b1fad98d-9c85-4afc-93ea-92c67574f2bd" providerId="ADAL" clId="{71A0A6E3-D06E-A541-B412-062AC9BBD5D2}" dt="2023-11-08T15:15:49.156" v="806" actId="20577"/>
          <ac:graphicFrameMkLst>
            <pc:docMk/>
            <pc:sldMk cId="1029932458" sldId="710"/>
            <ac:graphicFrameMk id="7" creationId="{43F64D2E-7292-B448-8725-B1BF785820F2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5:16:21.266" v="810" actId="20577"/>
        <pc:sldMkLst>
          <pc:docMk/>
          <pc:sldMk cId="2305091035" sldId="711"/>
        </pc:sldMkLst>
        <pc:spChg chg="mod">
          <ac:chgData name="Downen, Paul M" userId="b1fad98d-9c85-4afc-93ea-92c67574f2bd" providerId="ADAL" clId="{71A0A6E3-D06E-A541-B412-062AC9BBD5D2}" dt="2023-11-08T15:16:21.266" v="810" actId="20577"/>
          <ac:spMkLst>
            <pc:docMk/>
            <pc:sldMk cId="2305091035" sldId="711"/>
            <ac:spMk id="5" creationId="{0C93107B-1415-2640-A847-9FE1CF902475}"/>
          </ac:spMkLst>
        </pc:spChg>
        <pc:graphicFrameChg chg="modGraphic">
          <ac:chgData name="Downen, Paul M" userId="b1fad98d-9c85-4afc-93ea-92c67574f2bd" providerId="ADAL" clId="{71A0A6E3-D06E-A541-B412-062AC9BBD5D2}" dt="2023-11-08T15:16:19.168" v="808" actId="20577"/>
          <ac:graphicFrameMkLst>
            <pc:docMk/>
            <pc:sldMk cId="2305091035" sldId="711"/>
            <ac:graphicFrameMk id="7" creationId="{B49D1EFD-9214-0C4E-932C-CE5BF69E17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3/20/24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0F8B07-C8CD-EE43-A320-D09F86D29AA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956061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Conditionals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55EF27-E5A4-7447-B256-31FAA38F975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4546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Condition Codes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	 </a:t>
            </a:r>
            <a:r>
              <a:rPr lang="en-US" b="0" dirty="0">
                <a:solidFill>
                  <a:schemeClr val="tx1"/>
                </a:solidFill>
              </a:rPr>
              <a:t>Carry Flag (for unsigned)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SF(NF)	 </a:t>
            </a:r>
            <a:r>
              <a:rPr lang="en-US" b="0" dirty="0">
                <a:solidFill>
                  <a:schemeClr val="tx1"/>
                </a:solidFill>
              </a:rPr>
              <a:t>Sign </a:t>
            </a:r>
            <a:r>
              <a:rPr lang="en-US" b="0">
                <a:solidFill>
                  <a:schemeClr val="tx1"/>
                </a:solidFill>
              </a:rPr>
              <a:t>/ Negative Flag </a:t>
            </a:r>
            <a:r>
              <a:rPr lang="en-US" b="0" dirty="0">
                <a:solidFill>
                  <a:schemeClr val="tx1"/>
                </a:solidFill>
              </a:rPr>
              <a:t>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b="0" dirty="0">
                <a:solidFill>
                  <a:schemeClr val="tx1"/>
                </a:solidFill>
              </a:rPr>
              <a:t>	 Zero Flag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b="0" dirty="0">
                <a:solidFill>
                  <a:schemeClr val="tx1"/>
                </a:solidFill>
              </a:rPr>
              <a:t>  	 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Setting CC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Using CC</a:t>
            </a:r>
          </a:p>
        </p:txBody>
      </p:sp>
    </p:spTree>
    <p:extLst>
      <p:ext uri="{BB962C8B-B14F-4D97-AF65-F5344CB8AC3E}">
        <p14:creationId xmlns:p14="http://schemas.microsoft.com/office/powerpoint/2010/main" val="9794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FDC4A-9D29-454F-865A-C198E2486560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F047A-77EE-984C-B27A-BA5FC29BAC3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913B3-4A3D-A64E-8497-52DAEDEE947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Expressing with Goto Code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58F08-732A-D949-88D3-8BDF639F76A3}"/>
              </a:ext>
            </a:extLst>
          </p:cNvPr>
          <p:cNvSpPr>
            <a:spLocks/>
          </p:cNvSpPr>
          <p:nvPr/>
        </p:nvSpPr>
        <p:spPr bwMode="auto">
          <a:xfrm>
            <a:off x="471566" y="2921000"/>
            <a:ext cx="40386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134EA7D-2398-C24D-9302-A92E4866E3BF}"/>
              </a:ext>
            </a:extLst>
          </p:cNvPr>
          <p:cNvSpPr txBox="1">
            <a:spLocks/>
          </p:cNvSpPr>
          <p:nvPr/>
        </p:nvSpPr>
        <p:spPr>
          <a:xfrm>
            <a:off x="433466" y="1350572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 allows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goto</a:t>
            </a:r>
            <a:r>
              <a:rPr lang="en-US" b="0" dirty="0">
                <a:solidFill>
                  <a:schemeClr val="tx1"/>
                </a:solidFill>
              </a:rPr>
              <a:t> statement</a:t>
            </a:r>
          </a:p>
          <a:p>
            <a:r>
              <a:rPr lang="en-US" b="0" dirty="0">
                <a:solidFill>
                  <a:schemeClr val="tx1"/>
                </a:solidFill>
              </a:rPr>
              <a:t>Jump to position designated by label</a:t>
            </a:r>
          </a:p>
          <a:p>
            <a:endParaRPr lang="en-US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363B0C-0A98-5548-9374-D56FECD538E3}"/>
              </a:ext>
            </a:extLst>
          </p:cNvPr>
          <p:cNvSpPr>
            <a:spLocks/>
          </p:cNvSpPr>
          <p:nvPr/>
        </p:nvSpPr>
        <p:spPr bwMode="auto">
          <a:xfrm>
            <a:off x="4666315" y="2908508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(LT)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2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EBF4E-84ED-6242-BEA4-4D4806410EE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DA47A-6A40-ED4B-AB69-F4B919C017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8A472-BF0D-D946-8457-6FABD28E23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Branch Example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F82B7-77C5-2B4E-916B-6095F0BA0CE0}"/>
              </a:ext>
            </a:extLst>
          </p:cNvPr>
          <p:cNvSpPr>
            <a:spLocks/>
          </p:cNvSpPr>
          <p:nvPr/>
        </p:nvSpPr>
        <p:spPr bwMode="auto">
          <a:xfrm>
            <a:off x="4710092" y="1981200"/>
            <a:ext cx="4165600" cy="321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37B32-D425-BD4E-8522-5E12215FBA49}"/>
              </a:ext>
            </a:extLst>
          </p:cNvPr>
          <p:cNvSpPr txBox="1">
            <a:spLocks/>
          </p:cNvSpPr>
          <p:nvPr/>
        </p:nvSpPr>
        <p:spPr>
          <a:xfrm>
            <a:off x="495300" y="9906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Generation	-- on </a:t>
            </a:r>
            <a:r>
              <a:rPr lang="en-US" b="0" dirty="0" err="1">
                <a:solidFill>
                  <a:srgbClr val="FF0000"/>
                </a:solidFill>
              </a:rPr>
              <a:t>mercury</a:t>
            </a:r>
            <a:r>
              <a:rPr lang="en-US" b="0" dirty="0" err="1"/>
              <a:t>.</a:t>
            </a:r>
            <a:r>
              <a:rPr lang="en-US" b="0" dirty="0" err="1">
                <a:solidFill>
                  <a:schemeClr val="tx1"/>
                </a:solidFill>
              </a:rPr>
              <a:t>cs.uml.edu</a:t>
            </a:r>
            <a:endParaRPr lang="en-US" b="0" dirty="0">
              <a:solidFill>
                <a:schemeClr val="tx1"/>
              </a:solidFill>
            </a:endParaRPr>
          </a:p>
          <a:p>
            <a:pPr marL="279400" lvl="1" indent="0">
              <a:buFont typeface="Wingdings 2" pitchFamily="2" charset="2"/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8DC72E-0645-B349-B77A-9F205F856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71703"/>
              </p:ext>
            </p:extLst>
          </p:nvPr>
        </p:nvGraphicFramePr>
        <p:xfrm>
          <a:off x="5116492" y="5080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E0BB7356-0957-E04E-B51C-B711F0687B48}"/>
              </a:ext>
            </a:extLst>
          </p:cNvPr>
          <p:cNvSpPr>
            <a:spLocks/>
          </p:cNvSpPr>
          <p:nvPr/>
        </p:nvSpPr>
        <p:spPr bwMode="auto">
          <a:xfrm>
            <a:off x="338471" y="2362200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LT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83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2F2A6-B923-814F-8935-BEC09253425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ABA33-009A-934F-8EFD-A914A646EF09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20C14-94D4-4A4B-8156-002FDC6B014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8128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x86 vs. MIPS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D8035-C175-6845-9FE9-AC57104E5196}"/>
              </a:ext>
            </a:extLst>
          </p:cNvPr>
          <p:cNvSpPr>
            <a:spLocks/>
          </p:cNvSpPr>
          <p:nvPr/>
        </p:nvSpPr>
        <p:spPr bwMode="auto">
          <a:xfrm>
            <a:off x="685800" y="2438400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x86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y, x    (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&lt;= y)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#&lt;=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if (%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(x-y)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8E1116-E613-284A-9DF4-8DD179DF1C21}"/>
              </a:ext>
            </a:extLst>
          </p:cNvPr>
          <p:cNvSpPr txBox="1">
            <a:spLocks/>
          </p:cNvSpPr>
          <p:nvPr/>
        </p:nvSpPr>
        <p:spPr>
          <a:xfrm>
            <a:off x="457200" y="11684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C: if (x &gt; y)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pseudo-C: if (x &lt;= y)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65FD5B-2D07-A643-98E5-AF3C100E5798}"/>
              </a:ext>
            </a:extLst>
          </p:cNvPr>
          <p:cNvSpPr>
            <a:spLocks/>
          </p:cNvSpPr>
          <p:nvPr/>
        </p:nvSpPr>
        <p:spPr bwMode="auto">
          <a:xfrm>
            <a:off x="4867499" y="2415862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Fake MIPS with x86 registers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x&lt;=y, else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else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if (%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else: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59367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EA749-2C2D-8548-8D8A-26CD22507C8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DE37C-70B0-3E4A-8AE2-53FE48CBF3F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51532-CAD8-E544-A188-5DB114E98BB5}"/>
              </a:ext>
            </a:extLst>
          </p:cNvPr>
          <p:cNvSpPr>
            <a:spLocks/>
          </p:cNvSpPr>
          <p:nvPr/>
        </p:nvSpPr>
        <p:spPr bwMode="auto">
          <a:xfrm>
            <a:off x="671513" y="16446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DAAD8-5F5C-1A43-9AEC-416DE700EC18}"/>
              </a:ext>
            </a:extLst>
          </p:cNvPr>
          <p:cNvSpPr>
            <a:spLocks/>
          </p:cNvSpPr>
          <p:nvPr/>
        </p:nvSpPr>
        <p:spPr bwMode="auto">
          <a:xfrm>
            <a:off x="762000" y="21161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BFE82-62BF-414D-97E5-27FD70DAD067}"/>
              </a:ext>
            </a:extLst>
          </p:cNvPr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FAFB7-9116-CF40-B788-8F65B275FF16}"/>
              </a:ext>
            </a:extLst>
          </p:cNvPr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DDF1C-9427-C441-ADFB-0D2713E249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General Conditional Expression Translation (Using Branches)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649CF-4C78-4D4E-AF63-BE0B95B107B6}"/>
              </a:ext>
            </a:extLst>
          </p:cNvPr>
          <p:cNvSpPr txBox="1">
            <a:spLocks noChangeArrowheads="1"/>
          </p:cNvSpPr>
          <p:nvPr/>
        </p:nvSpPr>
        <p:spPr>
          <a:xfrm>
            <a:off x="4330700" y="3886200"/>
            <a:ext cx="4432300" cy="2133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/>
            <a:r>
              <a:rPr lang="en-US" b="0" dirty="0">
                <a:solidFill>
                  <a:schemeClr val="tx1"/>
                </a:solidFill>
              </a:rPr>
              <a:t>Create separate code regions for then &amp; else expressions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Execute appropriate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943BA-F11D-AD46-8E5C-1027CBDF622B}"/>
              </a:ext>
            </a:extLst>
          </p:cNvPr>
          <p:cNvSpPr>
            <a:spLocks/>
          </p:cNvSpPr>
          <p:nvPr/>
        </p:nvSpPr>
        <p:spPr bwMode="auto">
          <a:xfrm>
            <a:off x="1498600" y="27686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  <p:extLst>
      <p:ext uri="{BB962C8B-B14F-4D97-AF65-F5344CB8AC3E}">
        <p14:creationId xmlns:p14="http://schemas.microsoft.com/office/powerpoint/2010/main" val="181299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7C7FD-6D1A-B348-8E84-836135D8636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FE2E1-7643-684B-8C77-9C5AE0C02C9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05235-BC25-7042-A47E-DFA24B68BF3F}"/>
              </a:ext>
            </a:extLst>
          </p:cNvPr>
          <p:cNvSpPr>
            <a:spLocks/>
          </p:cNvSpPr>
          <p:nvPr/>
        </p:nvSpPr>
        <p:spPr bwMode="auto">
          <a:xfrm>
            <a:off x="5824590" y="2000146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D5798-91D5-5A4E-9586-0664D5071B52}"/>
              </a:ext>
            </a:extLst>
          </p:cNvPr>
          <p:cNvSpPr>
            <a:spLocks/>
          </p:cNvSpPr>
          <p:nvPr/>
        </p:nvSpPr>
        <p:spPr bwMode="auto">
          <a:xfrm>
            <a:off x="5832085" y="2467561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671AF-3C68-A848-AB25-2B5C952E51E8}"/>
              </a:ext>
            </a:extLst>
          </p:cNvPr>
          <p:cNvSpPr>
            <a:spLocks/>
          </p:cNvSpPr>
          <p:nvPr/>
        </p:nvSpPr>
        <p:spPr bwMode="auto">
          <a:xfrm>
            <a:off x="5751513" y="374143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2AE1-E5A3-6D45-87B5-7DB80191B8B6}"/>
              </a:ext>
            </a:extLst>
          </p:cNvPr>
          <p:cNvSpPr>
            <a:spLocks/>
          </p:cNvSpPr>
          <p:nvPr/>
        </p:nvSpPr>
        <p:spPr bwMode="auto">
          <a:xfrm>
            <a:off x="5325230" y="4286862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E353D-B2F4-A143-9B1A-96B8B796960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Using Conditional Moves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89847-BC45-9D47-903B-8DF991296313}"/>
              </a:ext>
            </a:extLst>
          </p:cNvPr>
          <p:cNvSpPr txBox="1">
            <a:spLocks noChangeArrowheads="1"/>
          </p:cNvSpPr>
          <p:nvPr/>
        </p:nvSpPr>
        <p:spPr>
          <a:xfrm>
            <a:off x="63500" y="1219200"/>
            <a:ext cx="5261730" cy="4038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/>
            <a:r>
              <a:rPr lang="en-US" b="0" dirty="0">
                <a:solidFill>
                  <a:schemeClr val="tx1"/>
                </a:solidFill>
              </a:rPr>
              <a:t>Conditional Move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Instruction supports:</a:t>
            </a:r>
          </a:p>
          <a:p>
            <a:pPr marL="838200" lvl="2">
              <a:buFont typeface="Wingdings 2" pitchFamily="2" charset="2"/>
              <a:buNone/>
            </a:pPr>
            <a:r>
              <a:rPr lang="en-US" b="0" dirty="0">
                <a:solidFill>
                  <a:schemeClr val="tx1"/>
                </a:solidFill>
              </a:rPr>
              <a:t>if (Test) </a:t>
            </a:r>
            <a:r>
              <a:rPr lang="en-US" b="0" dirty="0" err="1">
                <a:solidFill>
                  <a:schemeClr val="tx1"/>
                </a:solidFill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0" dirty="0" err="1">
                <a:solidFill>
                  <a:schemeClr val="tx1"/>
                </a:solidFill>
                <a:sym typeface="Wingdings" pitchFamily="2" charset="2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Supported in post-1995 x86 processors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GCC tries to use them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But only when known to be safe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Why?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Branches are very disruptive to instruction flow through pipelines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Conditional moves do not require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11275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4A87E0-536F-474B-B776-CC741AC788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3247B-9805-0641-9819-76C502A4CE7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3AB4E5C-FD4E-4D4B-853E-090D770C3B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Move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DBA2530-5A73-7E42-B044-85B5A28B5509}"/>
              </a:ext>
            </a:extLst>
          </p:cNvPr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0360ED2-6AE0-5C48-96A7-F035D02AC687}"/>
              </a:ext>
            </a:extLst>
          </p:cNvPr>
          <p:cNvSpPr>
            <a:spLocks/>
          </p:cNvSpPr>
          <p:nvPr/>
        </p:nvSpPr>
        <p:spPr bwMode="auto">
          <a:xfrm>
            <a:off x="1676400" y="4013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        # x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y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x&lt;=y,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64A39B-E29B-6A46-961B-DAF8AEF0FFDC}"/>
              </a:ext>
            </a:extLst>
          </p:cNvPr>
          <p:cNvSpPr>
            <a:spLocks/>
          </p:cNvSpPr>
          <p:nvPr/>
        </p:nvSpPr>
        <p:spPr bwMode="auto">
          <a:xfrm>
            <a:off x="457199" y="1295400"/>
            <a:ext cx="4267201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x&gt;y ? x-y :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6386C8D-AF25-EF4B-8CDB-CB48C4A187DF}"/>
              </a:ext>
            </a:extLst>
          </p:cNvPr>
          <p:cNvSpPr>
            <a:spLocks/>
          </p:cNvSpPr>
          <p:nvPr/>
        </p:nvSpPr>
        <p:spPr bwMode="auto">
          <a:xfrm>
            <a:off x="4800599" y="1237785"/>
            <a:ext cx="41275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7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23B0A-85CC-5F4A-8040-F767B5A38FD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F85A7-4FF7-C443-83B0-3B42A841409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054FD-8ABD-F144-9B66-BA0874B7F4F2}"/>
              </a:ext>
            </a:extLst>
          </p:cNvPr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449CBD-0FAB-E34C-8ECE-8517950555E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Bad Cases for Conditional Move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C94F94-FE5B-D64A-9615-064CB3C437A5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2151061"/>
            <a:ext cx="7377113" cy="978351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Both values get computed</a:t>
            </a:r>
          </a:p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Only makes sense when computations are very simple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1CF2B1-4EEA-C146-A4C1-34D06A32ABC3}"/>
              </a:ext>
            </a:extLst>
          </p:cNvPr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28813E-3BCD-284D-A874-16E69FA74EDE}"/>
              </a:ext>
            </a:extLst>
          </p:cNvPr>
          <p:cNvSpPr>
            <a:spLocks/>
          </p:cNvSpPr>
          <p:nvPr/>
        </p:nvSpPr>
        <p:spPr bwMode="auto">
          <a:xfrm>
            <a:off x="457200" y="3145517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062874-C7A5-7F42-B467-E4385B0C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5358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behavior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C0A9B27-783E-0343-A2EB-6FD64FB30C98}"/>
              </a:ext>
            </a:extLst>
          </p:cNvPr>
          <p:cNvSpPr>
            <a:spLocks/>
          </p:cNvSpPr>
          <p:nvPr/>
        </p:nvSpPr>
        <p:spPr bwMode="auto">
          <a:xfrm>
            <a:off x="533400" y="3594665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8206B42-DDEF-3643-BFC8-FB6C4614C3F9}"/>
              </a:ext>
            </a:extLst>
          </p:cNvPr>
          <p:cNvSpPr>
            <a:spLocks/>
          </p:cNvSpPr>
          <p:nvPr/>
        </p:nvSpPr>
        <p:spPr bwMode="auto">
          <a:xfrm>
            <a:off x="457200" y="4925784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895D80B-FEA6-5243-A86E-31CCAD1A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851641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A2D751B-922F-B94C-8EF3-CDE556B76121}"/>
              </a:ext>
            </a:extLst>
          </p:cNvPr>
          <p:cNvSpPr>
            <a:spLocks/>
          </p:cNvSpPr>
          <p:nvPr/>
        </p:nvSpPr>
        <p:spPr bwMode="auto">
          <a:xfrm>
            <a:off x="533400" y="538638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320264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0801EA-6CB8-2843-AE6D-B2E8EAC673F4}"/>
              </a:ext>
            </a:extLst>
          </p:cNvPr>
          <p:cNvSpPr>
            <a:spLocks/>
          </p:cNvSpPr>
          <p:nvPr/>
        </p:nvSpPr>
        <p:spPr bwMode="auto">
          <a:xfrm>
            <a:off x="718470" y="132975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03F72E-EE65-6345-AA87-7F98C28BF846}"/>
              </a:ext>
            </a:extLst>
          </p:cNvPr>
          <p:cNvSpPr>
            <a:spLocks/>
          </p:cNvSpPr>
          <p:nvPr/>
        </p:nvSpPr>
        <p:spPr bwMode="auto">
          <a:xfrm>
            <a:off x="807370" y="1742501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BA571A-A242-D846-B97F-D254C1845C97}"/>
              </a:ext>
            </a:extLst>
          </p:cNvPr>
          <p:cNvSpPr>
            <a:spLocks/>
          </p:cNvSpPr>
          <p:nvPr/>
        </p:nvSpPr>
        <p:spPr bwMode="auto">
          <a:xfrm>
            <a:off x="4343400" y="1289597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08B56-DDEF-7C4E-8131-10D4E4D28CF7}"/>
              </a:ext>
            </a:extLst>
          </p:cNvPr>
          <p:cNvSpPr>
            <a:spLocks/>
          </p:cNvSpPr>
          <p:nvPr/>
        </p:nvSpPr>
        <p:spPr bwMode="auto">
          <a:xfrm>
            <a:off x="4419599" y="1702346"/>
            <a:ext cx="4022361" cy="125935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3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loop;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17ACF5C-F312-8B42-B494-08F65F711B36}"/>
              </a:ext>
            </a:extLst>
          </p:cNvPr>
          <p:cNvSpPr>
            <a:spLocks/>
          </p:cNvSpPr>
          <p:nvPr/>
        </p:nvSpPr>
        <p:spPr bwMode="auto">
          <a:xfrm>
            <a:off x="3381739" y="3886200"/>
            <a:ext cx="5762261" cy="2438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	#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1B2DE92-6853-AB48-A70F-81DBFC6458C4}"/>
              </a:ext>
            </a:extLst>
          </p:cNvPr>
          <p:cNvSpPr>
            <a:spLocks/>
          </p:cNvSpPr>
          <p:nvPr/>
        </p:nvSpPr>
        <p:spPr bwMode="auto">
          <a:xfrm>
            <a:off x="344533" y="3581400"/>
            <a:ext cx="3047825" cy="28575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6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893816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702BE8-AA8C-4543-99F6-3ADB32AFAA2F}"/>
              </a:ext>
            </a:extLst>
          </p:cNvPr>
          <p:cNvSpPr>
            <a:spLocks/>
          </p:cNvSpPr>
          <p:nvPr/>
        </p:nvSpPr>
        <p:spPr bwMode="auto">
          <a:xfrm>
            <a:off x="1377157" y="152090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FC990E4-06D7-E947-873A-71E64D81243B}"/>
              </a:ext>
            </a:extLst>
          </p:cNvPr>
          <p:cNvSpPr>
            <a:spLocks/>
          </p:cNvSpPr>
          <p:nvPr/>
        </p:nvSpPr>
        <p:spPr bwMode="auto">
          <a:xfrm>
            <a:off x="1453357" y="1940005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9CF2603-7816-774F-8EEA-7FB1E4BE8519}"/>
              </a:ext>
            </a:extLst>
          </p:cNvPr>
          <p:cNvSpPr>
            <a:spLocks/>
          </p:cNvSpPr>
          <p:nvPr/>
        </p:nvSpPr>
        <p:spPr bwMode="auto">
          <a:xfrm>
            <a:off x="5218113" y="1549402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F249F35-2D90-464F-A1AC-997EC2F49458}"/>
              </a:ext>
            </a:extLst>
          </p:cNvPr>
          <p:cNvSpPr>
            <a:spLocks/>
          </p:cNvSpPr>
          <p:nvPr/>
        </p:nvSpPr>
        <p:spPr bwMode="auto">
          <a:xfrm>
            <a:off x="5294313" y="1968501"/>
            <a:ext cx="3429000" cy="199389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0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Arial Narrow Bold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8C372EE-5E62-7143-9548-54470B082A77}"/>
              </a:ext>
            </a:extLst>
          </p:cNvPr>
          <p:cNvSpPr txBox="1">
            <a:spLocks/>
          </p:cNvSpPr>
          <p:nvPr/>
        </p:nvSpPr>
        <p:spPr>
          <a:xfrm>
            <a:off x="1143046" y="3021221"/>
            <a:ext cx="4151267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“Jump-to-middle” translation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Og</a:t>
            </a:r>
            <a:endParaRPr lang="en-US" sz="2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BFD173-486F-FD44-8387-6288DA999360}"/>
              </a:ext>
            </a:extLst>
          </p:cNvPr>
          <p:cNvSpPr>
            <a:spLocks/>
          </p:cNvSpPr>
          <p:nvPr/>
        </p:nvSpPr>
        <p:spPr bwMode="auto">
          <a:xfrm>
            <a:off x="5294313" y="4560471"/>
            <a:ext cx="3429000" cy="164766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  <a:endParaRPr lang="en-US" sz="2800" i="1" dirty="0"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06012FC-8A0A-8341-A9C6-DDB027F2362A}"/>
              </a:ext>
            </a:extLst>
          </p:cNvPr>
          <p:cNvSpPr txBox="1">
            <a:spLocks/>
          </p:cNvSpPr>
          <p:nvPr/>
        </p:nvSpPr>
        <p:spPr>
          <a:xfrm>
            <a:off x="1155538" y="4580329"/>
            <a:ext cx="3781769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“Do-while” conversion</a:t>
            </a:r>
          </a:p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–O1</a:t>
            </a:r>
          </a:p>
        </p:txBody>
      </p:sp>
    </p:spTree>
    <p:extLst>
      <p:ext uri="{BB962C8B-B14F-4D97-AF65-F5344CB8AC3E}">
        <p14:creationId xmlns:p14="http://schemas.microsoft.com/office/powerpoint/2010/main" val="89521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6294CA-346C-694E-85CD-9C16212C676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DD930-2AF9-5042-8514-A6C3857F425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C7C6EB-F343-3543-8595-ECAB54EC646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“For” Loop </a:t>
            </a:r>
            <a:r>
              <a:rPr lang="en-US" b="0">
                <a:sym typeface="Wingdings" pitchFamily="2" charset="2"/>
              </a:rPr>
              <a:t> While Loop</a:t>
            </a:r>
            <a:endParaRPr lang="en-US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F65821-10AB-7A47-BDD1-1FC147A5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9D48F-4444-9041-BF7F-EB88D022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E78306-D050-5C48-B1D0-23194C17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38" y="3944665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C2A67F-171E-224C-B3FA-4965084F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B1C1310-FE44-534F-A6E7-DAC6119935F1}"/>
              </a:ext>
            </a:extLst>
          </p:cNvPr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D0698-9C16-574D-8631-6DA95536AB6C}"/>
              </a:ext>
            </a:extLst>
          </p:cNvPr>
          <p:cNvSpPr>
            <a:spLocks/>
          </p:cNvSpPr>
          <p:nvPr/>
        </p:nvSpPr>
        <p:spPr bwMode="auto">
          <a:xfrm>
            <a:off x="5105402" y="3841750"/>
            <a:ext cx="39624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Init;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Lucida Grande" charset="0"/>
                <a:cs typeface="Courier New" pitchFamily="49" charset="0"/>
                <a:sym typeface="Calibri Bold Italic" charset="0"/>
              </a:rPr>
              <a:t>     Update;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C110742C-7BF4-7543-8DE3-4283CE6781DD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A2D6DC5-A2CD-5347-AB66-E3453593FB48}"/>
              </a:ext>
            </a:extLst>
          </p:cNvPr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2C7F439-3C68-E34A-BECB-846838DDED17}"/>
              </a:ext>
            </a:extLst>
          </p:cNvPr>
          <p:cNvSpPr>
            <a:spLocks/>
          </p:cNvSpPr>
          <p:nvPr/>
        </p:nvSpPr>
        <p:spPr bwMode="auto">
          <a:xfrm>
            <a:off x="5692322" y="1728968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AB792A-BAAE-104B-8670-D2730EF4BBDA}"/>
              </a:ext>
            </a:extLst>
          </p:cNvPr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A374670-2688-6A48-82F7-005363BC91FA}"/>
              </a:ext>
            </a:extLst>
          </p:cNvPr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19857B-2B2A-084A-8080-FBA1EA76831C}"/>
              </a:ext>
            </a:extLst>
          </p:cNvPr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CAB1827-45EA-8343-AD98-65D2F8F95541}"/>
              </a:ext>
            </a:extLst>
          </p:cNvPr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8FEBBD1-8E0E-8C44-BE9D-B711BCA0CC2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085772" cy="4927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Information about currently executing program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data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runtime stack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current code control point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Status of recent tests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81494F3-74D5-8E4C-9630-A201E2ECF93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Processor State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E0805-6873-1048-8514-5CE34F10D4CD}"/>
              </a:ext>
            </a:extLst>
          </p:cNvPr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7B339686-C7D3-F342-ABA2-08AD7725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800600"/>
              <a:ext cx="3556001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DD089212-1DA3-9E45-BA05-025BEF68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69B7946-9391-BF46-A5A7-0E81AC280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C776C5DB-84DD-DD4F-A9DE-78995A2D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87DEDD9-384B-D945-A094-C91C0D086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EFFCC94-AF3C-F740-B9C5-2AD82277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3DE7150-4306-A543-9F11-E315DC87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B1C4A7E0-2C45-F042-85F8-6F0549807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E155778-F4C4-364C-AE03-1E16EC442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003E335-CECA-2D45-8457-B31208C1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B8D7BC65-1F26-6A45-B923-0078EF841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2D7F63BF-C9DB-EE4A-83CA-8AF84F27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976FCBA-0F0B-7D46-A084-CBFA5365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7C107143-CE79-AC40-9D22-EAAE32E74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F47F1C31-37B7-4645-8474-E2F00C0A8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8009B297-B345-3C45-969A-7080643B1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sp>
        <p:nvSpPr>
          <p:cNvPr id="37" name="Rectangle 9">
            <a:extLst>
              <a:ext uri="{FF2B5EF4-FFF2-40B4-BE49-F238E27FC236}">
                <a16:creationId xmlns:a16="http://schemas.microsoft.com/office/drawing/2014/main" id="{16C5C0B8-A750-6545-93C3-94E61118428C}"/>
              </a:ext>
            </a:extLst>
          </p:cNvPr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C321180-D252-2F4C-B46C-2DA933771F86}"/>
              </a:ext>
            </a:extLst>
          </p:cNvPr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71246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CB0D-7E13-3147-BD8F-603C922D188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1663C-27D6-5348-A493-9262D605FF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35BAB-EC4D-B54A-9F0D-F09582C4E6F2}"/>
              </a:ext>
            </a:extLst>
          </p:cNvPr>
          <p:cNvSpPr txBox="1">
            <a:spLocks noChangeArrowheads="1"/>
          </p:cNvSpPr>
          <p:nvPr/>
        </p:nvSpPr>
        <p:spPr>
          <a:xfrm>
            <a:off x="4622800" y="254000"/>
            <a:ext cx="41402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ABCA-4DAF-544C-80B4-E38897C9FA15}"/>
              </a:ext>
            </a:extLst>
          </p:cNvPr>
          <p:cNvSpPr txBox="1">
            <a:spLocks noChangeArrowheads="1"/>
          </p:cNvSpPr>
          <p:nvPr/>
        </p:nvSpPr>
        <p:spPr>
          <a:xfrm>
            <a:off x="4900821" y="2590800"/>
            <a:ext cx="3810000" cy="3378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Multiple case labels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5 &amp; 6</a:t>
            </a:r>
          </a:p>
          <a:p>
            <a:r>
              <a:rPr lang="en-US" b="0" dirty="0">
                <a:solidFill>
                  <a:schemeClr val="tx1"/>
                </a:solidFill>
              </a:rPr>
              <a:t>Fall through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2</a:t>
            </a:r>
          </a:p>
          <a:p>
            <a:r>
              <a:rPr lang="en-US" b="0" dirty="0">
                <a:solidFill>
                  <a:schemeClr val="tx1"/>
                </a:solidFill>
              </a:rPr>
              <a:t>Missing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609CF-B049-5A4B-A5D2-4C455A69D8EC}"/>
              </a:ext>
            </a:extLst>
          </p:cNvPr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23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7F627-22BD-624A-AF85-996F3CB08BB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D55EC-8C28-EB40-9B18-C16318B998C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2A59F-F346-4D4B-8D85-20594D16BBC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EE5FE-ABEA-454E-837D-F0CD81A87D14}"/>
              </a:ext>
            </a:extLst>
          </p:cNvPr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4EAFA-4B95-2441-AE32-D310A6B5B381}"/>
              </a:ext>
            </a:extLst>
          </p:cNvPr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6F55-EEE8-3B45-A8F4-225AA0FCCF5D}"/>
              </a:ext>
            </a:extLst>
          </p:cNvPr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8FAA4-3F2E-3F48-B1A8-65C639A78DCF}"/>
              </a:ext>
            </a:extLst>
          </p:cNvPr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58011-0F0B-374C-9A97-05BBBA58863A}"/>
              </a:ext>
            </a:extLst>
          </p:cNvPr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F0FD-45BA-154A-B4F1-8A36F51EB2E9}"/>
              </a:ext>
            </a:extLst>
          </p:cNvPr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9CEF-E64D-C24D-9F31-CCD0DF47632D}"/>
              </a:ext>
            </a:extLst>
          </p:cNvPr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F30D-D1F4-5442-B260-79818D77616E}"/>
              </a:ext>
            </a:extLst>
          </p:cNvPr>
          <p:cNvSpPr>
            <a:spLocks/>
          </p:cNvSpPr>
          <p:nvPr/>
        </p:nvSpPr>
        <p:spPr bwMode="auto">
          <a:xfrm>
            <a:off x="585311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C21BA-401C-6E4D-8783-CDE47F55A586}"/>
              </a:ext>
            </a:extLst>
          </p:cNvPr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9D7C-2E4D-DB44-B992-920EB6DF11E2}"/>
              </a:ext>
            </a:extLst>
          </p:cNvPr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557F2-EA45-AF4C-A70F-FA050FE113F0}"/>
              </a:ext>
            </a:extLst>
          </p:cNvPr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C3F92-F4EB-D84C-A2A0-24BFF3F0C6DC}"/>
              </a:ext>
            </a:extLst>
          </p:cNvPr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15866-8144-E742-931A-0C62FF92F067}"/>
              </a:ext>
            </a:extLst>
          </p:cNvPr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F24C0-5080-BC4E-9572-028CCD6CD01A}"/>
              </a:ext>
            </a:extLst>
          </p:cNvPr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75FA0-AACC-E146-8E41-F2CF6F9C124C}"/>
              </a:ext>
            </a:extLst>
          </p:cNvPr>
          <p:cNvSpPr>
            <a:spLocks/>
          </p:cNvSpPr>
          <p:nvPr/>
        </p:nvSpPr>
        <p:spPr bwMode="auto">
          <a:xfrm>
            <a:off x="3111500" y="1701800"/>
            <a:ext cx="8463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JT</a:t>
            </a:r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ab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4D4E2-D24F-A043-A84F-9086093CEBC5}"/>
              </a:ext>
            </a:extLst>
          </p:cNvPr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3C447-80DA-094D-9466-8E446195120F}"/>
              </a:ext>
            </a:extLst>
          </p:cNvPr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F7370-A99D-224A-8831-0551192B4CD5}"/>
              </a:ext>
            </a:extLst>
          </p:cNvPr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94985-2BA1-3D48-970F-BA31A339C1BC}"/>
              </a:ext>
            </a:extLst>
          </p:cNvPr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CCCBAE-E936-E347-9F93-7A9B3908ACCB}"/>
              </a:ext>
            </a:extLst>
          </p:cNvPr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BFB39-C09F-8048-ABF8-04186A3ABE28}"/>
              </a:ext>
            </a:extLst>
          </p:cNvPr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8493641-DADA-C545-9DD0-37FADB3EB043}"/>
              </a:ext>
            </a:extLst>
          </p:cNvPr>
          <p:cNvSpPr>
            <a:spLocks/>
          </p:cNvSpPr>
          <p:nvPr/>
        </p:nvSpPr>
        <p:spPr bwMode="auto">
          <a:xfrm>
            <a:off x="3111500" y="5109121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EE98475-2966-AC4D-92E1-B3A468CE7B45}"/>
              </a:ext>
            </a:extLst>
          </p:cNvPr>
          <p:cNvSpPr>
            <a:spLocks/>
          </p:cNvSpPr>
          <p:nvPr/>
        </p:nvSpPr>
        <p:spPr bwMode="auto">
          <a:xfrm>
            <a:off x="3111500" y="5540742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8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167226-CA39-9D4C-B87A-AAA27ED3E93E}"/>
              </a:ext>
            </a:extLst>
          </p:cNvPr>
          <p:cNvSpPr>
            <a:spLocks/>
          </p:cNvSpPr>
          <p:nvPr/>
        </p:nvSpPr>
        <p:spPr bwMode="auto">
          <a:xfrm>
            <a:off x="4997" y="-21236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48692-C4AC-7041-8C38-CEB727272D75}"/>
              </a:ext>
            </a:extLst>
          </p:cNvPr>
          <p:cNvSpPr>
            <a:spLocks/>
          </p:cNvSpPr>
          <p:nvPr/>
        </p:nvSpPr>
        <p:spPr bwMode="auto">
          <a:xfrm>
            <a:off x="8067910" y="989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8A082-B705-7C47-A721-67996658F09A}"/>
              </a:ext>
            </a:extLst>
          </p:cNvPr>
          <p:cNvSpPr txBox="1">
            <a:spLocks noChangeArrowheads="1"/>
          </p:cNvSpPr>
          <p:nvPr/>
        </p:nvSpPr>
        <p:spPr>
          <a:xfrm>
            <a:off x="385997" y="232764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2BC55-7997-E443-A100-8D1CA6C58F02}"/>
              </a:ext>
            </a:extLst>
          </p:cNvPr>
          <p:cNvSpPr>
            <a:spLocks/>
          </p:cNvSpPr>
          <p:nvPr/>
        </p:nvSpPr>
        <p:spPr bwMode="auto">
          <a:xfrm>
            <a:off x="462197" y="1329726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A93C6-9032-5641-8592-A01210C1E903}"/>
              </a:ext>
            </a:extLst>
          </p:cNvPr>
          <p:cNvSpPr>
            <a:spLocks/>
          </p:cNvSpPr>
          <p:nvPr/>
        </p:nvSpPr>
        <p:spPr bwMode="auto">
          <a:xfrm>
            <a:off x="81197" y="5312764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801703D-F083-D943-ACB7-3396AB855C0E}"/>
              </a:ext>
            </a:extLst>
          </p:cNvPr>
          <p:cNvSpPr>
            <a:spLocks/>
          </p:cNvSpPr>
          <p:nvPr/>
        </p:nvSpPr>
        <p:spPr bwMode="auto">
          <a:xfrm>
            <a:off x="1071797" y="5388964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FB46B-C604-A148-9F4C-62450B60E7D1}"/>
              </a:ext>
            </a:extLst>
          </p:cNvPr>
          <p:cNvSpPr>
            <a:spLocks/>
          </p:cNvSpPr>
          <p:nvPr/>
        </p:nvSpPr>
        <p:spPr bwMode="auto">
          <a:xfrm>
            <a:off x="6156559" y="1471014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D88AA-BD35-284A-9914-245533601C36}"/>
              </a:ext>
            </a:extLst>
          </p:cNvPr>
          <p:cNvSpPr>
            <a:spLocks/>
          </p:cNvSpPr>
          <p:nvPr/>
        </p:nvSpPr>
        <p:spPr bwMode="auto">
          <a:xfrm>
            <a:off x="6276403" y="1963711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4C2179D-6ACC-BD47-8A19-1AD18FA8B13F}"/>
              </a:ext>
            </a:extLst>
          </p:cNvPr>
          <p:cNvSpPr>
            <a:spLocks/>
          </p:cNvSpPr>
          <p:nvPr/>
        </p:nvSpPr>
        <p:spPr bwMode="auto">
          <a:xfrm>
            <a:off x="410721" y="3988789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7AB31B1-7AA2-6541-8EE8-3CC9F5B5CFEC}"/>
              </a:ext>
            </a:extLst>
          </p:cNvPr>
          <p:cNvSpPr>
            <a:spLocks/>
          </p:cNvSpPr>
          <p:nvPr/>
        </p:nvSpPr>
        <p:spPr bwMode="auto">
          <a:xfrm>
            <a:off x="1326969" y="4271364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804652-C70C-B048-BDB9-7A132550876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26F1C2-D425-2848-BC58-2D4D1399C79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FD02D4-7DB0-C948-A544-084CEC998D2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A08FF2D-67AD-5D46-8C18-73B8764C0FD0}"/>
              </a:ext>
            </a:extLst>
          </p:cNvPr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C3FD8C4-B4BA-8D4A-877A-1AC7248AEDC5}"/>
              </a:ext>
            </a:extLst>
          </p:cNvPr>
          <p:cNvSpPr>
            <a:spLocks/>
          </p:cNvSpPr>
          <p:nvPr/>
        </p:nvSpPr>
        <p:spPr bwMode="auto">
          <a:xfrm>
            <a:off x="457200" y="1376362"/>
            <a:ext cx="5314013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2E0A2-C201-6540-B4E6-55E00B584206}"/>
              </a:ext>
            </a:extLst>
          </p:cNvPr>
          <p:cNvSpPr>
            <a:spLocks/>
          </p:cNvSpPr>
          <p:nvPr/>
        </p:nvSpPr>
        <p:spPr bwMode="auto">
          <a:xfrm>
            <a:off x="838200" y="4165818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98ABE-D98A-3143-AC41-120FCCBEAFB4}"/>
              </a:ext>
            </a:extLst>
          </p:cNvPr>
          <p:cNvCxnSpPr/>
          <p:nvPr/>
        </p:nvCxnSpPr>
        <p:spPr bwMode="auto">
          <a:xfrm flipH="1" flipV="1">
            <a:off x="1647877" y="5265305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C108A-0417-0C4F-9505-9ADA203B6FD7}"/>
              </a:ext>
            </a:extLst>
          </p:cNvPr>
          <p:cNvSpPr txBox="1"/>
          <p:nvPr/>
        </p:nvSpPr>
        <p:spPr>
          <a:xfrm>
            <a:off x="2616200" y="5785703"/>
            <a:ext cx="345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 the default jump?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52A2F-5C2F-DF42-857D-409B9205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42176"/>
              </p:ext>
            </p:extLst>
          </p:nvPr>
        </p:nvGraphicFramePr>
        <p:xfrm>
          <a:off x="5933606" y="1876425"/>
          <a:ext cx="314418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4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E4930F-45F5-EB48-8FA7-9EE6DB047D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6FC0-C440-B442-97D0-B392D76E88E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2D3C4-BAC5-D44D-80CB-794C5A232B2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Assembly Setup Explanation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EAB2A-619A-054A-A3D7-53C7F3446E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47800"/>
            <a:ext cx="8382000" cy="5156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Table Structure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Each target requires 8 bytes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Base address at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Jumping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exit is denoted by label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Start of jump table: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Must scale by factor of 8 (addresses are 8 bytes)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target from effective Address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b="0" dirty="0">
              <a:solidFill>
                <a:schemeClr val="tx1"/>
              </a:solidFill>
            </a:endParaRP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Only for  0 ≤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b="0" dirty="0">
                <a:solidFill>
                  <a:schemeClr val="tx1"/>
                </a:solidFill>
              </a:rPr>
              <a:t> ≤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E8C86D-674C-5A44-B9F9-187B36A2F37D}"/>
              </a:ext>
            </a:extLst>
          </p:cNvPr>
          <p:cNvSpPr>
            <a:spLocks/>
          </p:cNvSpPr>
          <p:nvPr/>
        </p:nvSpPr>
        <p:spPr bwMode="auto">
          <a:xfrm>
            <a:off x="5791200" y="1388672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9A423-A5AF-3046-8BD2-3791BBB1979D}"/>
              </a:ext>
            </a:extLst>
          </p:cNvPr>
          <p:cNvSpPr>
            <a:spLocks/>
          </p:cNvSpPr>
          <p:nvPr/>
        </p:nvSpPr>
        <p:spPr bwMode="auto">
          <a:xfrm>
            <a:off x="5811187" y="178965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9E51731-77D6-CF49-9A08-D348FB120B60}"/>
              </a:ext>
            </a:extLst>
          </p:cNvPr>
          <p:cNvSpPr>
            <a:spLocks/>
          </p:cNvSpPr>
          <p:nvPr/>
        </p:nvSpPr>
        <p:spPr bwMode="auto">
          <a:xfrm>
            <a:off x="781050" y="1839913"/>
            <a:ext cx="3213100" cy="296706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878BF3-F032-DC4C-9573-33188E38C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8D029-126D-1743-AD87-32B08C136A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4A3D9F-9F9E-504B-8419-BBD9623026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43F8E-B8A0-334A-88DC-DE0F2B3B6E6A}"/>
              </a:ext>
            </a:extLst>
          </p:cNvPr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9DBD0-F150-9B41-9954-CE4B4F766ECC}"/>
              </a:ext>
            </a:extLst>
          </p:cNvPr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A28FB13-5072-8C4A-9940-7CF2E6A69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2870200"/>
            <a:ext cx="1412920" cy="268607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B0A8C95-7830-0C4D-9BEB-E17E414ED0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65480" y="2146299"/>
            <a:ext cx="1393870" cy="94043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32B66E2-0A69-184B-93D1-A0A5E1E10DE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49606" y="2906712"/>
            <a:ext cx="1412920" cy="43304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BC7FC39-B937-8440-9D1C-D12AF2683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30" y="3648089"/>
            <a:ext cx="1393870" cy="2697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5FF004F-E2D6-3A45-96CE-87FD8B5AB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3901104"/>
            <a:ext cx="1393870" cy="165516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555C722-ACB2-5844-8D49-54116EB8F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189414"/>
            <a:ext cx="1397000" cy="3254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9293851-14EC-D34B-9436-4FF4BB2CD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442429"/>
            <a:ext cx="1397000" cy="45185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162BA-0E16-AF4E-A5D5-0F50AF2B53B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FFB4D-D5DC-0D4A-9F90-AE79A0F6435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1B682-C95F-F641-8A6C-A6151E0BC49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1)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7109D-D076-EF4D-BD7B-4AE33CE4CAA7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8BB88-3C04-614D-90FC-0C6CC74A03F8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6BEB94-E233-6449-AF36-37FB91E4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94370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4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0FA8-FBEA-FB47-94CD-10703B27312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8A229-0F16-8B4E-B155-5CF1F4C0678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8C332-1B0D-2E4E-8763-329F1D0D6A0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Handling Fall-Through</a:t>
            </a:r>
            <a:endParaRPr lang="en-US" b="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9AD27-514B-9B44-9D72-BBFA287EFB6E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3FD0C-BBD2-844B-9667-FFB22B1B5DB4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CA25D-33C3-294D-8D84-D2C6FCD5C52C}"/>
              </a:ext>
            </a:extLst>
          </p:cNvPr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02EDD8-92A7-264A-B451-3D5C505EAEA0}"/>
              </a:ext>
            </a:extLst>
          </p:cNvPr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66FED-9ABD-424E-B1D0-C7F2768699ED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F115D-B1A4-D94C-8EB6-BD38B62B9B6E}"/>
              </a:ext>
            </a:extLst>
          </p:cNvPr>
          <p:cNvCxnSpPr>
            <a:endCxn id="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FCCBB4-1EBE-ED44-BB8A-CD78C311DA95}"/>
              </a:ext>
            </a:extLst>
          </p:cNvPr>
          <p:cNvCxnSpPr>
            <a:stCxn id="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625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450E8-9FE8-774E-B745-3D826E8C96F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9BC77-B088-3842-A395-35B3E3FFD0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95AAA-A63C-8C44-BF83-C51855A814A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2, x == 3)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F8AB3-46D1-EB47-A913-7CE3AF04306C}"/>
              </a:ext>
            </a:extLst>
          </p:cNvPr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</a:t>
            </a:r>
            <a:r>
              <a:rPr lang="cs-CZ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ACDA4-5C4A-B145-BE32-381DD1F754F0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64D2E-7292-B448-8725-B1BF7858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22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3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58E88-08F7-084C-BC52-7F58A5672C2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A7963-9AE0-AE46-B3F4-C7760759BB84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676F2-92B8-654F-9FD1-E41016ACE50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3600" b="0" dirty="0"/>
              <a:t>Code Blocks (x == 5, x == 6, default)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3107B-1415-2640-A847-9FE1CF902475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17B0C-DC36-B24D-A5CA-C07466AAE946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9D1EFD-9214-0C4E-932C-CE5BF69E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80558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3AC56D7-8D45-BE40-934D-76088FEF73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(Implicit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239D6E-4ADF-9848-8C40-9E329CFF08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Implicitly set (think of it as side effect) by </a:t>
            </a:r>
            <a:r>
              <a:rPr lang="en-US" b="0" dirty="0">
                <a:solidFill>
                  <a:srgbClr val="FF0000"/>
                </a:solidFill>
              </a:rPr>
              <a:t>arithmetic</a:t>
            </a:r>
            <a:r>
              <a:rPr lang="en-US" b="0" dirty="0">
                <a:solidFill>
                  <a:schemeClr val="tx1"/>
                </a:solidFill>
              </a:rPr>
              <a:t> operations</a:t>
            </a:r>
          </a:p>
          <a:p>
            <a:pPr marL="317500" lvl="1" indent="0">
              <a:buFont typeface="Wingdings 2" pitchFamily="2" charset="2"/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	Example: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b="0" dirty="0" err="1">
                <a:solidFill>
                  <a:schemeClr val="tx1"/>
                </a:solidFill>
              </a:rPr>
              <a:t>,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 ↔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(unsigned overflow)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2’s-complement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b="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rgbClr val="FF0000"/>
                </a:solidFill>
              </a:rPr>
              <a:t>Not set by </a:t>
            </a:r>
            <a:r>
              <a:rPr lang="en-US" b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b="0" dirty="0">
                <a:solidFill>
                  <a:srgbClr val="FF0000"/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28342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F3A9-ED6C-0E44-AE4F-FDED2A46AF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03A45-3571-D84A-8929-6CB4C2BDC7DA}"/>
              </a:ext>
            </a:extLst>
          </p:cNvPr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DC34-3928-8C4E-AFCC-02CFD3FA83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684B4-228F-ED4B-9C19-EF15EA7FCCD2}"/>
              </a:ext>
            </a:extLst>
          </p:cNvPr>
          <p:cNvSpPr txBox="1">
            <a:spLocks noChangeArrowheads="1"/>
          </p:cNvSpPr>
          <p:nvPr/>
        </p:nvSpPr>
        <p:spPr>
          <a:xfrm>
            <a:off x="387350" y="9906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C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if-then-else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do-while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while, for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switch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Assembler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jump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move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Indirect jump (via jump tables)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Standard Techniques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Loops converted to do-while or jump-to-middle form</a:t>
            </a:r>
          </a:p>
          <a:p>
            <a:pPr marL="546100" lvl="1"/>
            <a:r>
              <a:rPr lang="en-US" sz="2000" b="0">
                <a:solidFill>
                  <a:schemeClr val="tx1"/>
                </a:solidFill>
              </a:rPr>
              <a:t>Dense switch </a:t>
            </a:r>
            <a:r>
              <a:rPr lang="en-US" sz="2000" b="0" dirty="0">
                <a:solidFill>
                  <a:schemeClr val="tx1"/>
                </a:solidFill>
              </a:rPr>
              <a:t>statements use jump tables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Sparse switch statements use decision trees (if-elseif-elseif-else)</a:t>
            </a:r>
          </a:p>
        </p:txBody>
      </p:sp>
    </p:spTree>
    <p:extLst>
      <p:ext uri="{BB962C8B-B14F-4D97-AF65-F5344CB8AC3E}">
        <p14:creationId xmlns:p14="http://schemas.microsoft.com/office/powerpoint/2010/main" val="15901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E8BAD5-A9BD-A942-BC16-C404C4D836F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009D61-F7E6-2841-8877-DDCDE52F372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</a:t>
            </a:r>
            <a:r>
              <a:rPr lang="en-US" b="0" dirty="0">
                <a:solidFill>
                  <a:schemeClr val="tx1"/>
                </a:solidFill>
              </a:rPr>
              <a:t>Set Conditions by Arithmetic Compare</a:t>
            </a:r>
          </a:p>
          <a:p>
            <a:pPr marL="317500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src1 = src1-src2; CC(src1)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CF(src1-src2)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(used for unsigned comparisons)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two’s-complement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||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(a&lt;0 &amp;&amp; b&gt;0 &amp;&amp; (a-b)&gt;0)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5DE154-A47F-CE49-9629-80C59F26B5E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5D9BD5-43EB-0540-8B71-29B3C98A14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Set Conditions </a:t>
            </a:r>
            <a:r>
              <a:rPr lang="en-US" b="0" dirty="0">
                <a:solidFill>
                  <a:schemeClr val="tx1"/>
                </a:solidFill>
              </a:rPr>
              <a:t>by Logical Test</a:t>
            </a:r>
          </a:p>
          <a:p>
            <a:pPr marL="320675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src2, src1 :  src1 = src1&amp;src2; CC(src1)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CC(src1&amp;src2)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Sets condition codes based on value of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</a:rPr>
              <a:t> &amp;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Typical use case: one operand is a mask</a:t>
            </a:r>
          </a:p>
          <a:p>
            <a:pPr marL="317500" lvl="1" indent="0"/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AEF5904-CCF9-E04C-8B0C-F4B4F76FAD3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Reading Condition Codes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296E95-9E92-044E-8E3A-38C67C9278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16285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a byte-size destination to 0 or 1 based on combinations of condition codes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7 bytes</a:t>
            </a:r>
          </a:p>
          <a:p>
            <a:pPr marL="552450" lvl="1"/>
            <a:endParaRPr lang="en-US" b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F34B6116-CC34-9D47-A13F-8EA8FD31B6C5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8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D3EAD-7ECE-614A-B36B-63CEE59ADE48}"/>
              </a:ext>
            </a:extLst>
          </p:cNvPr>
          <p:cNvSpPr>
            <a:spLocks/>
          </p:cNvSpPr>
          <p:nvPr/>
        </p:nvSpPr>
        <p:spPr bwMode="auto">
          <a:xfrm>
            <a:off x="1257300" y="53848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and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x-y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%al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842F2F-307F-A449-8621-8031B91F27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Reading Condition Codes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5FE779-AD59-EC43-BA59-2CAD4A2D5E5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066800"/>
            <a:ext cx="8229600" cy="27305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instructions: 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single byte </a:t>
            </a:r>
            <a:r>
              <a:rPr lang="en-US" b="0" dirty="0">
                <a:solidFill>
                  <a:schemeClr val="tx1"/>
                </a:solidFill>
              </a:rPr>
              <a:t>based on combination of condition codes</a:t>
            </a:r>
          </a:p>
          <a:p>
            <a:r>
              <a:rPr lang="en-US" b="0" dirty="0">
                <a:solidFill>
                  <a:schemeClr val="tx1"/>
                </a:solidFill>
              </a:rPr>
              <a:t>Uses one of the byte registers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(%al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%ah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%bl</a:t>
            </a:r>
            <a:r>
              <a:rPr lang="en-US" b="0" dirty="0">
                <a:solidFill>
                  <a:schemeClr val="tx1"/>
                </a:solidFill>
              </a:rPr>
              <a:t>, …)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bytes in the extended register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Typically use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b="0" dirty="0">
                <a:solidFill>
                  <a:schemeClr val="tx1"/>
                </a:solidFill>
              </a:rPr>
              <a:t> to finish job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32-bit instructions also set upper 32 bits to 0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74ACB9-8040-CA46-985A-B82D92A3756E}"/>
              </a:ext>
            </a:extLst>
          </p:cNvPr>
          <p:cNvSpPr>
            <a:spLocks/>
          </p:cNvSpPr>
          <p:nvPr/>
        </p:nvSpPr>
        <p:spPr bwMode="auto">
          <a:xfrm>
            <a:off x="1143000" y="39624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FFE7C-B61A-7340-AD68-9AE7CE87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16590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BBE552-E9A7-5043-B373-267DB715DE2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0382"/>
            <a:ext cx="8382000" cy="1176618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Jumping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95BF3E-4E27-3C4C-ADA6-280CF75B72D2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219200"/>
            <a:ext cx="8763000" cy="8890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different part of code depending on condition codes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708BACB4-C13D-DF41-9AD6-BBAFB211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79059"/>
              </p:ext>
            </p:extLst>
          </p:nvPr>
        </p:nvGraphicFramePr>
        <p:xfrm>
          <a:off x="1511300" y="2318890"/>
          <a:ext cx="6096000" cy="4016189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2A4C9F-1B69-D943-AFE4-78D780E9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2035175"/>
            <a:ext cx="3124200" cy="1196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latin typeface="Courier New" charset="0"/>
              </a:rPr>
              <a:t>if (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C319DF-2AB2-EB47-8B02-E8433260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3514016"/>
            <a:ext cx="3886200" cy="2305759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 = </a:t>
            </a:r>
            <a:r>
              <a:rPr lang="en-US" altLang="en-US" sz="1800" dirty="0" err="1">
                <a:latin typeface="Courier New" charset="0"/>
              </a:rPr>
              <a:t>test_expr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(!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false;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false: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done: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67E0B8-A97F-854D-BA89-06077D6F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3542365"/>
            <a:ext cx="38862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goto_max</a:t>
            </a:r>
            <a:r>
              <a:rPr lang="en-US" altLang="en-US" sz="1800" dirty="0">
                <a:latin typeface="Courier New" charset="0"/>
              </a:rPr>
              <a:t>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int ok = (x &lt;= y);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(ok)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x;</a:t>
            </a:r>
          </a:p>
          <a:p>
            <a:pPr algn="l"/>
            <a:r>
              <a:rPr lang="en-US" altLang="en-US" sz="1800" i="1" dirty="0">
                <a:latin typeface="Courier New" charset="0"/>
              </a:rPr>
              <a:t>done:</a:t>
            </a:r>
            <a:endParaRPr lang="en-US" altLang="en-US" sz="1800" dirty="0">
              <a:latin typeface="Courier New" charset="0"/>
            </a:endParaRPr>
          </a:p>
          <a:p>
            <a:pPr algn="l"/>
            <a:r>
              <a:rPr lang="en-US" altLang="en-US" sz="1800" dirty="0">
                <a:latin typeface="Courier New" charset="0"/>
              </a:rPr>
              <a:t>  return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CC9EDC-0D2B-234D-8708-62FBCFA2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1243692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max(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(x &gt;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x;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343FC9-ED94-0F43-9A25-DF93CE3A0B2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marL="119063" indent="-119063"/>
            <a:r>
              <a:rPr lang="en-US" kern="0" dirty="0"/>
              <a:t>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395021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2323</TotalTime>
  <Words>3486</Words>
  <Application>Microsoft Macintosh PowerPoint</Application>
  <PresentationFormat>On-screen Show (4:3)</PresentationFormat>
  <Paragraphs>734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7" baseType="lpstr">
      <vt:lpstr>Arial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Gill Sans</vt:lpstr>
      <vt:lpstr>Lucida Grande</vt:lpstr>
      <vt:lpstr>News Gothic MT</vt:lpstr>
      <vt:lpstr>Times</vt:lpstr>
      <vt:lpstr>Times New Roman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186</cp:revision>
  <dcterms:created xsi:type="dcterms:W3CDTF">2004-01-20T22:43:44Z</dcterms:created>
  <dcterms:modified xsi:type="dcterms:W3CDTF">2024-03-20T15:05:01Z</dcterms:modified>
</cp:coreProperties>
</file>