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9975" cy="42808525"/>
  <p:notesSz cx="6858000" cy="9144000"/>
  <p:defaultTextStyle>
    <a:defPPr>
      <a:defRPr lang="en-US"/>
    </a:defPPr>
    <a:lvl1pPr marL="0" algn="l" defTabSz="417561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804" algn="l" defTabSz="417561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613" algn="l" defTabSz="417561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417" algn="l" defTabSz="417561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221" algn="l" defTabSz="417561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030" algn="l" defTabSz="417561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6834" algn="l" defTabSz="417561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4639" algn="l" defTabSz="417561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2447" algn="l" defTabSz="4175613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" d="100"/>
          <a:sy n="20" d="100"/>
        </p:scale>
        <p:origin x="-1050" y="-30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98" y="13298402"/>
            <a:ext cx="25737979" cy="91760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5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3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1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9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4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2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FF85-8602-4953-B476-A4FA3AADB004}" type="datetimeFigureOut">
              <a:rPr lang="en-GB" smtClean="0"/>
              <a:t>26/11/2012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7A13-6E59-4FC2-8469-72D19FE4C2C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FF85-8602-4953-B476-A4FA3AADB004}" type="datetimeFigureOut">
              <a:rPr lang="en-GB" smtClean="0"/>
              <a:t>26/11/2012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7A13-6E59-4FC2-8469-72D19FE4C2C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52982" y="1714333"/>
            <a:ext cx="6812994" cy="365259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999" y="1714333"/>
            <a:ext cx="19934317" cy="365259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FF85-8602-4953-B476-A4FA3AADB004}" type="datetimeFigureOut">
              <a:rPr lang="en-GB" smtClean="0"/>
              <a:t>26/11/2012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7A13-6E59-4FC2-8469-72D19FE4C2C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FF85-8602-4953-B476-A4FA3AADB004}" type="datetimeFigureOut">
              <a:rPr lang="en-GB" smtClean="0"/>
              <a:t>26/11/2012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7A13-6E59-4FC2-8469-72D19FE4C2C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10" y="27508442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10" y="18144090"/>
            <a:ext cx="25737979" cy="9364360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804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5613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34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122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903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683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463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244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FF85-8602-4953-B476-A4FA3AADB004}" type="datetimeFigureOut">
              <a:rPr lang="en-GB" smtClean="0"/>
              <a:t>26/11/2012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7A13-6E59-4FC2-8469-72D19FE4C2C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999" y="9988668"/>
            <a:ext cx="13373656" cy="28251646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92320" y="9988668"/>
            <a:ext cx="13373656" cy="28251646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FF85-8602-4953-B476-A4FA3AADB004}" type="datetimeFigureOut">
              <a:rPr lang="en-GB" smtClean="0"/>
              <a:t>26/11/2012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7A13-6E59-4FC2-8469-72D19FE4C2C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001" y="9582373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804" indent="0">
              <a:buNone/>
              <a:defRPr sz="9100" b="1"/>
            </a:lvl2pPr>
            <a:lvl3pPr marL="4175613" indent="0">
              <a:buNone/>
              <a:defRPr sz="8200" b="1"/>
            </a:lvl3pPr>
            <a:lvl4pPr marL="6263417" indent="0">
              <a:buNone/>
              <a:defRPr sz="7300" b="1"/>
            </a:lvl4pPr>
            <a:lvl5pPr marL="8351221" indent="0">
              <a:buNone/>
              <a:defRPr sz="7300" b="1"/>
            </a:lvl5pPr>
            <a:lvl6pPr marL="10439030" indent="0">
              <a:buNone/>
              <a:defRPr sz="7300" b="1"/>
            </a:lvl6pPr>
            <a:lvl7pPr marL="12526834" indent="0">
              <a:buNone/>
              <a:defRPr sz="7300" b="1"/>
            </a:lvl7pPr>
            <a:lvl8pPr marL="14614639" indent="0">
              <a:buNone/>
              <a:defRPr sz="7300" b="1"/>
            </a:lvl8pPr>
            <a:lvl9pPr marL="16702447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001" y="13575850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810" y="9582373"/>
            <a:ext cx="13384168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804" indent="0">
              <a:buNone/>
              <a:defRPr sz="9100" b="1"/>
            </a:lvl2pPr>
            <a:lvl3pPr marL="4175613" indent="0">
              <a:buNone/>
              <a:defRPr sz="8200" b="1"/>
            </a:lvl3pPr>
            <a:lvl4pPr marL="6263417" indent="0">
              <a:buNone/>
              <a:defRPr sz="7300" b="1"/>
            </a:lvl4pPr>
            <a:lvl5pPr marL="8351221" indent="0">
              <a:buNone/>
              <a:defRPr sz="7300" b="1"/>
            </a:lvl5pPr>
            <a:lvl6pPr marL="10439030" indent="0">
              <a:buNone/>
              <a:defRPr sz="7300" b="1"/>
            </a:lvl6pPr>
            <a:lvl7pPr marL="12526834" indent="0">
              <a:buNone/>
              <a:defRPr sz="7300" b="1"/>
            </a:lvl7pPr>
            <a:lvl8pPr marL="14614639" indent="0">
              <a:buNone/>
              <a:defRPr sz="7300" b="1"/>
            </a:lvl8pPr>
            <a:lvl9pPr marL="16702447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810" y="13575850"/>
            <a:ext cx="13384168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FF85-8602-4953-B476-A4FA3AADB004}" type="datetimeFigureOut">
              <a:rPr lang="en-GB" smtClean="0"/>
              <a:t>26/11/2012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7A13-6E59-4FC2-8469-72D19FE4C2C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FF85-8602-4953-B476-A4FA3AADB004}" type="datetimeFigureOut">
              <a:rPr lang="en-GB" smtClean="0"/>
              <a:t>26/11/2012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7A13-6E59-4FC2-8469-72D19FE4C2C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FF85-8602-4953-B476-A4FA3AADB004}" type="datetimeFigureOut">
              <a:rPr lang="en-GB" smtClean="0"/>
              <a:t>26/11/2012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7A13-6E59-4FC2-8469-72D19FE4C2C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1" y="1704415"/>
            <a:ext cx="9961904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34" y="1704417"/>
            <a:ext cx="16927349" cy="36535892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001" y="8958089"/>
            <a:ext cx="9961904" cy="29282225"/>
          </a:xfrm>
        </p:spPr>
        <p:txBody>
          <a:bodyPr/>
          <a:lstStyle>
            <a:lvl1pPr marL="0" indent="0">
              <a:buNone/>
              <a:defRPr sz="6400"/>
            </a:lvl1pPr>
            <a:lvl2pPr marL="2087804" indent="0">
              <a:buNone/>
              <a:defRPr sz="5500"/>
            </a:lvl2pPr>
            <a:lvl3pPr marL="4175613" indent="0">
              <a:buNone/>
              <a:defRPr sz="4600"/>
            </a:lvl3pPr>
            <a:lvl4pPr marL="6263417" indent="0">
              <a:buNone/>
              <a:defRPr sz="4100"/>
            </a:lvl4pPr>
            <a:lvl5pPr marL="8351221" indent="0">
              <a:buNone/>
              <a:defRPr sz="4100"/>
            </a:lvl5pPr>
            <a:lvl6pPr marL="10439030" indent="0">
              <a:buNone/>
              <a:defRPr sz="4100"/>
            </a:lvl6pPr>
            <a:lvl7pPr marL="12526834" indent="0">
              <a:buNone/>
              <a:defRPr sz="4100"/>
            </a:lvl7pPr>
            <a:lvl8pPr marL="14614639" indent="0">
              <a:buNone/>
              <a:defRPr sz="4100"/>
            </a:lvl8pPr>
            <a:lvl9pPr marL="16702447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FF85-8602-4953-B476-A4FA3AADB004}" type="datetimeFigureOut">
              <a:rPr lang="en-GB" smtClean="0"/>
              <a:t>26/11/2012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7A13-6E59-4FC2-8469-72D19FE4C2C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87" y="29965974"/>
            <a:ext cx="18167985" cy="353765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087" y="3825019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7804" indent="0">
              <a:buNone/>
              <a:defRPr sz="12800"/>
            </a:lvl2pPr>
            <a:lvl3pPr marL="4175613" indent="0">
              <a:buNone/>
              <a:defRPr sz="11000"/>
            </a:lvl3pPr>
            <a:lvl4pPr marL="6263417" indent="0">
              <a:buNone/>
              <a:defRPr sz="9100"/>
            </a:lvl4pPr>
            <a:lvl5pPr marL="8351221" indent="0">
              <a:buNone/>
              <a:defRPr sz="9100"/>
            </a:lvl5pPr>
            <a:lvl6pPr marL="10439030" indent="0">
              <a:buNone/>
              <a:defRPr sz="9100"/>
            </a:lvl6pPr>
            <a:lvl7pPr marL="12526834" indent="0">
              <a:buNone/>
              <a:defRPr sz="9100"/>
            </a:lvl7pPr>
            <a:lvl8pPr marL="14614639" indent="0">
              <a:buNone/>
              <a:defRPr sz="9100"/>
            </a:lvl8pPr>
            <a:lvl9pPr marL="16702447" indent="0">
              <a:buNone/>
              <a:defRPr sz="91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087" y="33503628"/>
            <a:ext cx="18167985" cy="5024051"/>
          </a:xfrm>
        </p:spPr>
        <p:txBody>
          <a:bodyPr/>
          <a:lstStyle>
            <a:lvl1pPr marL="0" indent="0">
              <a:buNone/>
              <a:defRPr sz="6400"/>
            </a:lvl1pPr>
            <a:lvl2pPr marL="2087804" indent="0">
              <a:buNone/>
              <a:defRPr sz="5500"/>
            </a:lvl2pPr>
            <a:lvl3pPr marL="4175613" indent="0">
              <a:buNone/>
              <a:defRPr sz="4600"/>
            </a:lvl3pPr>
            <a:lvl4pPr marL="6263417" indent="0">
              <a:buNone/>
              <a:defRPr sz="4100"/>
            </a:lvl4pPr>
            <a:lvl5pPr marL="8351221" indent="0">
              <a:buNone/>
              <a:defRPr sz="4100"/>
            </a:lvl5pPr>
            <a:lvl6pPr marL="10439030" indent="0">
              <a:buNone/>
              <a:defRPr sz="4100"/>
            </a:lvl6pPr>
            <a:lvl7pPr marL="12526834" indent="0">
              <a:buNone/>
              <a:defRPr sz="4100"/>
            </a:lvl7pPr>
            <a:lvl8pPr marL="14614639" indent="0">
              <a:buNone/>
              <a:defRPr sz="4100"/>
            </a:lvl8pPr>
            <a:lvl9pPr marL="16702447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FF85-8602-4953-B476-A4FA3AADB004}" type="datetimeFigureOut">
              <a:rPr lang="en-GB" smtClean="0"/>
              <a:t>26/11/2012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17A13-6E59-4FC2-8469-72D19FE4C2C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561" tIns="208780" rIns="417561" bIns="2087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988668"/>
            <a:ext cx="27251978" cy="28251646"/>
          </a:xfrm>
          <a:prstGeom prst="rect">
            <a:avLst/>
          </a:prstGeom>
        </p:spPr>
        <p:txBody>
          <a:bodyPr vert="horz" lIns="417561" tIns="208780" rIns="417561" bIns="2087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999" y="39677166"/>
            <a:ext cx="7065328" cy="2279156"/>
          </a:xfrm>
          <a:prstGeom prst="rect">
            <a:avLst/>
          </a:prstGeom>
        </p:spPr>
        <p:txBody>
          <a:bodyPr vert="horz" lIns="417561" tIns="208780" rIns="417561" bIns="208780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FFF85-8602-4953-B476-A4FA3AADB004}" type="datetimeFigureOut">
              <a:rPr lang="en-GB" smtClean="0"/>
              <a:t>26/11/2012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5658" y="39677166"/>
            <a:ext cx="9588659" cy="2279156"/>
          </a:xfrm>
          <a:prstGeom prst="rect">
            <a:avLst/>
          </a:prstGeom>
        </p:spPr>
        <p:txBody>
          <a:bodyPr vert="horz" lIns="417561" tIns="208780" rIns="417561" bIns="208780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00649" y="39677166"/>
            <a:ext cx="7065328" cy="2279156"/>
          </a:xfrm>
          <a:prstGeom prst="rect">
            <a:avLst/>
          </a:prstGeom>
        </p:spPr>
        <p:txBody>
          <a:bodyPr vert="horz" lIns="417561" tIns="208780" rIns="417561" bIns="208780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17A13-6E59-4FC2-8469-72D19FE4C2C5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5613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855" indent="-1565855" algn="l" defTabSz="4175613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683" indent="-1304879" algn="l" defTabSz="4175613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9515" indent="-1043902" algn="l" defTabSz="4175613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7319" indent="-1043902" algn="l" defTabSz="4175613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5128" indent="-1043902" algn="l" defTabSz="4175613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2932" indent="-1043902" algn="l" defTabSz="4175613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0737" indent="-1043902" algn="l" defTabSz="4175613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8545" indent="-1043902" algn="l" defTabSz="4175613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6350" indent="-1043902" algn="l" defTabSz="4175613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804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613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417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221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030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6834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4639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2447" algn="l" defTabSz="4175613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959200" y="1514635"/>
            <a:ext cx="6994800" cy="294540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lIns="417561" tIns="208780" rIns="417561" bIns="208780" rtlCol="0">
            <a:spAutoFit/>
          </a:bodyPr>
          <a:lstStyle/>
          <a:p>
            <a:pPr algn="ctr"/>
            <a:r>
              <a:rPr lang="en-GB" dirty="0" smtClean="0">
                <a:latin typeface="Century" pitchFamily="18" charset="0"/>
              </a:rPr>
              <a:t>Chapter 1. Introduction</a:t>
            </a:r>
            <a:endParaRPr lang="en-GB" dirty="0">
              <a:latin typeface="Century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59200" y="6571322"/>
            <a:ext cx="6994800" cy="302586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lIns="417561" tIns="208780" rIns="417561" bIns="208780" rtlCol="0">
            <a:spAutoFit/>
          </a:bodyPr>
          <a:lstStyle/>
          <a:p>
            <a:pPr algn="ctr"/>
            <a:r>
              <a:rPr lang="en-GB" dirty="0" smtClean="0">
                <a:latin typeface="Century" pitchFamily="18" charset="0"/>
              </a:rPr>
              <a:t>Chapter 2. Ageing</a:t>
            </a:r>
            <a:endParaRPr lang="en-GB" dirty="0">
              <a:latin typeface="Century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59200" y="11628009"/>
            <a:ext cx="6994800" cy="302586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lIns="417561" tIns="208780" rIns="417561" bIns="208780" rtlCol="0">
            <a:spAutoFit/>
          </a:bodyPr>
          <a:lstStyle/>
          <a:p>
            <a:pPr algn="ctr"/>
            <a:r>
              <a:rPr lang="en-GB" dirty="0" smtClean="0">
                <a:latin typeface="Century" pitchFamily="18" charset="0"/>
              </a:rPr>
              <a:t>Chapter 3. TOR</a:t>
            </a:r>
            <a:endParaRPr lang="en-GB" dirty="0">
              <a:latin typeface="Century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59200" y="16684688"/>
            <a:ext cx="6994800" cy="432265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lIns="417561" tIns="208780" rIns="417561" bIns="208780" rtlCol="0">
            <a:spAutoFit/>
          </a:bodyPr>
          <a:lstStyle/>
          <a:p>
            <a:pPr algn="ctr"/>
            <a:r>
              <a:rPr lang="en-GB" dirty="0" smtClean="0">
                <a:latin typeface="Century" pitchFamily="18" charset="0"/>
              </a:rPr>
              <a:t>Chapter 4. Systems biology</a:t>
            </a:r>
            <a:endParaRPr lang="en-GB" dirty="0">
              <a:latin typeface="Century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58445" y="23089825"/>
            <a:ext cx="6994577" cy="432265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lIns="417561" tIns="208780" rIns="417561" bIns="208780" rtlCol="0">
            <a:spAutoFit/>
          </a:bodyPr>
          <a:lstStyle/>
          <a:p>
            <a:pPr algn="ctr"/>
            <a:r>
              <a:rPr lang="en-GB" dirty="0" smtClean="0">
                <a:latin typeface="Century" pitchFamily="18" charset="0"/>
              </a:rPr>
              <a:t>Chapter 5. Project 1 </a:t>
            </a:r>
          </a:p>
          <a:p>
            <a:pPr algn="ctr"/>
            <a:r>
              <a:rPr lang="en-GB" dirty="0" smtClean="0">
                <a:latin typeface="Century" pitchFamily="18" charset="0"/>
              </a:rPr>
              <a:t>(Appendix 1)</a:t>
            </a:r>
            <a:endParaRPr lang="en-GB" dirty="0">
              <a:latin typeface="Century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60634" y="23089825"/>
            <a:ext cx="6994577" cy="432265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lIns="417561" tIns="208780" rIns="417561" bIns="208780" rtlCol="0">
            <a:spAutoFit/>
          </a:bodyPr>
          <a:lstStyle/>
          <a:p>
            <a:pPr algn="ctr"/>
            <a:r>
              <a:rPr lang="en-GB" dirty="0" smtClean="0">
                <a:latin typeface="Century" pitchFamily="18" charset="0"/>
              </a:rPr>
              <a:t>Chapter 6. Project 2 </a:t>
            </a:r>
          </a:p>
          <a:p>
            <a:pPr algn="ctr"/>
            <a:r>
              <a:rPr lang="en-GB" dirty="0" smtClean="0">
                <a:latin typeface="Century" pitchFamily="18" charset="0"/>
              </a:rPr>
              <a:t>(Appendix 2)</a:t>
            </a:r>
            <a:endParaRPr lang="en-GB" dirty="0">
              <a:latin typeface="Century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62823" y="23089825"/>
            <a:ext cx="6994577" cy="432265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lIns="417561" tIns="208780" rIns="417561" bIns="208780" rtlCol="0">
            <a:spAutoFit/>
          </a:bodyPr>
          <a:lstStyle/>
          <a:p>
            <a:pPr algn="ctr"/>
            <a:r>
              <a:rPr lang="en-GB" dirty="0" smtClean="0">
                <a:latin typeface="Century" pitchFamily="18" charset="0"/>
              </a:rPr>
              <a:t>Chapter 7. Project 3</a:t>
            </a:r>
          </a:p>
          <a:p>
            <a:pPr algn="ctr"/>
            <a:endParaRPr lang="en-GB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1959200" y="29469158"/>
            <a:ext cx="6994800" cy="294540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lIns="417561" tIns="208780" rIns="417561" bIns="208780" rtlCol="0">
            <a:spAutoFit/>
          </a:bodyPr>
          <a:lstStyle/>
          <a:p>
            <a:pPr algn="ctr"/>
            <a:r>
              <a:rPr lang="en-GB" dirty="0" smtClean="0">
                <a:latin typeface="Century" pitchFamily="18" charset="0"/>
              </a:rPr>
              <a:t>Chapter 8. </a:t>
            </a:r>
          </a:p>
          <a:p>
            <a:pPr algn="ctr"/>
            <a:r>
              <a:rPr lang="en-GB" dirty="0" smtClean="0">
                <a:latin typeface="Century" pitchFamily="18" charset="0"/>
              </a:rPr>
              <a:t>Conclusions</a:t>
            </a:r>
            <a:endParaRPr lang="en-GB" dirty="0">
              <a:latin typeface="Century" pitchFamily="18" charset="0"/>
            </a:endParaRPr>
          </a:p>
        </p:txBody>
      </p:sp>
      <p:cxnSp>
        <p:nvCxnSpPr>
          <p:cNvPr id="16" name="Straight Connector 15"/>
          <p:cNvCxnSpPr>
            <a:stCxn id="7" idx="2"/>
            <a:endCxn id="8" idx="0"/>
          </p:cNvCxnSpPr>
          <p:nvPr/>
        </p:nvCxnSpPr>
        <p:spPr>
          <a:xfrm>
            <a:off x="15456600" y="4460041"/>
            <a:ext cx="0" cy="21112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2"/>
            <a:endCxn id="9" idx="0"/>
          </p:cNvCxnSpPr>
          <p:nvPr/>
        </p:nvCxnSpPr>
        <p:spPr>
          <a:xfrm>
            <a:off x="15456600" y="9597183"/>
            <a:ext cx="0" cy="20308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2"/>
            <a:endCxn id="10" idx="0"/>
          </p:cNvCxnSpPr>
          <p:nvPr/>
        </p:nvCxnSpPr>
        <p:spPr>
          <a:xfrm>
            <a:off x="15456600" y="14653870"/>
            <a:ext cx="0" cy="20308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2"/>
            <a:endCxn id="12" idx="0"/>
          </p:cNvCxnSpPr>
          <p:nvPr/>
        </p:nvCxnSpPr>
        <p:spPr>
          <a:xfrm>
            <a:off x="15456600" y="21007347"/>
            <a:ext cx="1323" cy="20824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2"/>
            <a:endCxn id="13" idx="0"/>
          </p:cNvCxnSpPr>
          <p:nvPr/>
        </p:nvCxnSpPr>
        <p:spPr>
          <a:xfrm>
            <a:off x="15456600" y="21007347"/>
            <a:ext cx="8903512" cy="20824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" idx="2"/>
            <a:endCxn id="11" idx="0"/>
          </p:cNvCxnSpPr>
          <p:nvPr/>
        </p:nvCxnSpPr>
        <p:spPr>
          <a:xfrm flipH="1">
            <a:off x="6555734" y="21007347"/>
            <a:ext cx="8900866" cy="20824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2"/>
            <a:endCxn id="14" idx="0"/>
          </p:cNvCxnSpPr>
          <p:nvPr/>
        </p:nvCxnSpPr>
        <p:spPr>
          <a:xfrm>
            <a:off x="6555734" y="27412484"/>
            <a:ext cx="8900866" cy="2056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2"/>
            <a:endCxn id="14" idx="0"/>
          </p:cNvCxnSpPr>
          <p:nvPr/>
        </p:nvCxnSpPr>
        <p:spPr>
          <a:xfrm flipH="1">
            <a:off x="15456600" y="27412484"/>
            <a:ext cx="1323" cy="2056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3" idx="2"/>
            <a:endCxn id="14" idx="0"/>
          </p:cNvCxnSpPr>
          <p:nvPr/>
        </p:nvCxnSpPr>
        <p:spPr>
          <a:xfrm flipH="1">
            <a:off x="15456600" y="27412484"/>
            <a:ext cx="8903512" cy="2056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44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Newcastle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Piero Dalle Pezze</dc:creator>
  <cp:lastModifiedBy>Piero Dalle Pezze</cp:lastModifiedBy>
  <cp:revision>7</cp:revision>
  <dcterms:created xsi:type="dcterms:W3CDTF">2012-11-26T11:09:58Z</dcterms:created>
  <dcterms:modified xsi:type="dcterms:W3CDTF">2012-11-26T11:56:45Z</dcterms:modified>
</cp:coreProperties>
</file>