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63" r:id="rId3"/>
  </p:sldIdLst>
  <p:sldSz cx="7773988" cy="10059988"/>
  <p:notesSz cx="6794500" cy="9906000"/>
  <p:defaultTextStyle>
    <a:defPPr>
      <a:defRPr lang="de-DE"/>
    </a:defPPr>
    <a:lvl1pPr marL="0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4759" autoAdjust="0"/>
  </p:normalViewPr>
  <p:slideViewPr>
    <p:cSldViewPr>
      <p:cViewPr>
        <p:scale>
          <a:sx n="70" d="100"/>
          <a:sy n="70" d="100"/>
        </p:scale>
        <p:origin x="-1500" y="66"/>
      </p:cViewPr>
      <p:guideLst>
        <p:guide orient="horz" pos="2160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2B916-FBAA-4745-AFEA-9007833F0DFF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907A-77AA-408B-BF83-163439C283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39894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21E83-FEBE-4521-9424-81E8B2F3C9C2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962150" y="742950"/>
            <a:ext cx="28702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4491-BAFD-4504-88FB-C3DD2CE905A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3707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962150" y="742950"/>
            <a:ext cx="28702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74491-BAFD-4504-88FB-C3DD2CE905A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3049" y="3125119"/>
            <a:ext cx="6607890" cy="215637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098" y="5700660"/>
            <a:ext cx="5441792" cy="25708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123-0B0A-4D0B-86EA-41BCF03D49BC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9EF9-FD22-4228-8C26-157E7FED19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123-0B0A-4D0B-86EA-41BCF03D49BC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9EF9-FD22-4228-8C26-157E7FED19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636141" y="402868"/>
            <a:ext cx="1749147" cy="858359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88700" y="402868"/>
            <a:ext cx="5117875" cy="858359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123-0B0A-4D0B-86EA-41BCF03D49BC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9EF9-FD22-4228-8C26-157E7FED19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123-0B0A-4D0B-86EA-41BCF03D49BC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9EF9-FD22-4228-8C26-157E7FED19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4092" y="6464474"/>
            <a:ext cx="6607890" cy="199802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4092" y="4263854"/>
            <a:ext cx="6607890" cy="220062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5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90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8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70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6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123-0B0A-4D0B-86EA-41BCF03D49BC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9EF9-FD22-4228-8C26-157E7FED19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8700" y="2347332"/>
            <a:ext cx="3433511" cy="663912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51777" y="2347332"/>
            <a:ext cx="3433511" cy="663912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123-0B0A-4D0B-86EA-41BCF03D49BC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9EF9-FD22-4228-8C26-157E7FED19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8700" y="2251854"/>
            <a:ext cx="3434861" cy="93846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504" indent="0">
              <a:buNone/>
              <a:defRPr sz="2200" b="1"/>
            </a:lvl2pPr>
            <a:lvl3pPr marL="1019007" indent="0">
              <a:buNone/>
              <a:defRPr sz="2000" b="1"/>
            </a:lvl3pPr>
            <a:lvl4pPr marL="1528511" indent="0">
              <a:buNone/>
              <a:defRPr sz="1800" b="1"/>
            </a:lvl4pPr>
            <a:lvl5pPr marL="2038015" indent="0">
              <a:buNone/>
              <a:defRPr sz="1800" b="1"/>
            </a:lvl5pPr>
            <a:lvl6pPr marL="2547518" indent="0">
              <a:buNone/>
              <a:defRPr sz="1800" b="1"/>
            </a:lvl6pPr>
            <a:lvl7pPr marL="3057022" indent="0">
              <a:buNone/>
              <a:defRPr sz="1800" b="1"/>
            </a:lvl7pPr>
            <a:lvl8pPr marL="3566526" indent="0">
              <a:buNone/>
              <a:defRPr sz="1800" b="1"/>
            </a:lvl8pPr>
            <a:lvl9pPr marL="4076029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8700" y="3190320"/>
            <a:ext cx="3434861" cy="57961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949079" y="2251854"/>
            <a:ext cx="3436210" cy="93846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504" indent="0">
              <a:buNone/>
              <a:defRPr sz="2200" b="1"/>
            </a:lvl2pPr>
            <a:lvl3pPr marL="1019007" indent="0">
              <a:buNone/>
              <a:defRPr sz="2000" b="1"/>
            </a:lvl3pPr>
            <a:lvl4pPr marL="1528511" indent="0">
              <a:buNone/>
              <a:defRPr sz="1800" b="1"/>
            </a:lvl4pPr>
            <a:lvl5pPr marL="2038015" indent="0">
              <a:buNone/>
              <a:defRPr sz="1800" b="1"/>
            </a:lvl5pPr>
            <a:lvl6pPr marL="2547518" indent="0">
              <a:buNone/>
              <a:defRPr sz="1800" b="1"/>
            </a:lvl6pPr>
            <a:lvl7pPr marL="3057022" indent="0">
              <a:buNone/>
              <a:defRPr sz="1800" b="1"/>
            </a:lvl7pPr>
            <a:lvl8pPr marL="3566526" indent="0">
              <a:buNone/>
              <a:defRPr sz="1800" b="1"/>
            </a:lvl8pPr>
            <a:lvl9pPr marL="4076029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949079" y="3190320"/>
            <a:ext cx="3436210" cy="57961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123-0B0A-4D0B-86EA-41BCF03D49BC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9EF9-FD22-4228-8C26-157E7FED19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123-0B0A-4D0B-86EA-41BCF03D49BC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9EF9-FD22-4228-8C26-157E7FED19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123-0B0A-4D0B-86EA-41BCF03D49BC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9EF9-FD22-4228-8C26-157E7FED19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8700" y="400537"/>
            <a:ext cx="2557589" cy="17046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9413" y="400538"/>
            <a:ext cx="4345876" cy="858592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8700" y="2105147"/>
            <a:ext cx="2557589" cy="6881312"/>
          </a:xfrm>
        </p:spPr>
        <p:txBody>
          <a:bodyPr/>
          <a:lstStyle>
            <a:lvl1pPr marL="0" indent="0">
              <a:buNone/>
              <a:defRPr sz="1600"/>
            </a:lvl1pPr>
            <a:lvl2pPr marL="509504" indent="0">
              <a:buNone/>
              <a:defRPr sz="1300"/>
            </a:lvl2pPr>
            <a:lvl3pPr marL="1019007" indent="0">
              <a:buNone/>
              <a:defRPr sz="1100"/>
            </a:lvl3pPr>
            <a:lvl4pPr marL="1528511" indent="0">
              <a:buNone/>
              <a:defRPr sz="1000"/>
            </a:lvl4pPr>
            <a:lvl5pPr marL="2038015" indent="0">
              <a:buNone/>
              <a:defRPr sz="1000"/>
            </a:lvl5pPr>
            <a:lvl6pPr marL="2547518" indent="0">
              <a:buNone/>
              <a:defRPr sz="1000"/>
            </a:lvl6pPr>
            <a:lvl7pPr marL="3057022" indent="0">
              <a:buNone/>
              <a:defRPr sz="1000"/>
            </a:lvl7pPr>
            <a:lvl8pPr marL="3566526" indent="0">
              <a:buNone/>
              <a:defRPr sz="1000"/>
            </a:lvl8pPr>
            <a:lvl9pPr marL="4076029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123-0B0A-4D0B-86EA-41BCF03D49BC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9EF9-FD22-4228-8C26-157E7FED19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3756" y="7041992"/>
            <a:ext cx="4664393" cy="83134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23756" y="898878"/>
            <a:ext cx="4664393" cy="6035993"/>
          </a:xfrm>
        </p:spPr>
        <p:txBody>
          <a:bodyPr/>
          <a:lstStyle>
            <a:lvl1pPr marL="0" indent="0">
              <a:buNone/>
              <a:defRPr sz="3600"/>
            </a:lvl1pPr>
            <a:lvl2pPr marL="509504" indent="0">
              <a:buNone/>
              <a:defRPr sz="3100"/>
            </a:lvl2pPr>
            <a:lvl3pPr marL="1019007" indent="0">
              <a:buNone/>
              <a:defRPr sz="2700"/>
            </a:lvl3pPr>
            <a:lvl4pPr marL="1528511" indent="0">
              <a:buNone/>
              <a:defRPr sz="2200"/>
            </a:lvl4pPr>
            <a:lvl5pPr marL="2038015" indent="0">
              <a:buNone/>
              <a:defRPr sz="2200"/>
            </a:lvl5pPr>
            <a:lvl6pPr marL="2547518" indent="0">
              <a:buNone/>
              <a:defRPr sz="2200"/>
            </a:lvl6pPr>
            <a:lvl7pPr marL="3057022" indent="0">
              <a:buNone/>
              <a:defRPr sz="2200"/>
            </a:lvl7pPr>
            <a:lvl8pPr marL="3566526" indent="0">
              <a:buNone/>
              <a:defRPr sz="2200"/>
            </a:lvl8pPr>
            <a:lvl9pPr marL="4076029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3756" y="7873340"/>
            <a:ext cx="4664393" cy="1180650"/>
          </a:xfrm>
        </p:spPr>
        <p:txBody>
          <a:bodyPr/>
          <a:lstStyle>
            <a:lvl1pPr marL="0" indent="0">
              <a:buNone/>
              <a:defRPr sz="1600"/>
            </a:lvl1pPr>
            <a:lvl2pPr marL="509504" indent="0">
              <a:buNone/>
              <a:defRPr sz="1300"/>
            </a:lvl2pPr>
            <a:lvl3pPr marL="1019007" indent="0">
              <a:buNone/>
              <a:defRPr sz="1100"/>
            </a:lvl3pPr>
            <a:lvl4pPr marL="1528511" indent="0">
              <a:buNone/>
              <a:defRPr sz="1000"/>
            </a:lvl4pPr>
            <a:lvl5pPr marL="2038015" indent="0">
              <a:buNone/>
              <a:defRPr sz="1000"/>
            </a:lvl5pPr>
            <a:lvl6pPr marL="2547518" indent="0">
              <a:buNone/>
              <a:defRPr sz="1000"/>
            </a:lvl6pPr>
            <a:lvl7pPr marL="3057022" indent="0">
              <a:buNone/>
              <a:defRPr sz="1000"/>
            </a:lvl7pPr>
            <a:lvl8pPr marL="3566526" indent="0">
              <a:buNone/>
              <a:defRPr sz="1000"/>
            </a:lvl8pPr>
            <a:lvl9pPr marL="4076029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123-0B0A-4D0B-86EA-41BCF03D49BC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9EF9-FD22-4228-8C26-157E7FED19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8700" y="402866"/>
            <a:ext cx="6996589" cy="1676665"/>
          </a:xfrm>
          <a:prstGeom prst="rect">
            <a:avLst/>
          </a:prstGeom>
        </p:spPr>
        <p:txBody>
          <a:bodyPr vert="horz" lIns="101901" tIns="50950" rIns="101901" bIns="5095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8700" y="2347332"/>
            <a:ext cx="6996589" cy="6639127"/>
          </a:xfrm>
          <a:prstGeom prst="rect">
            <a:avLst/>
          </a:prstGeom>
        </p:spPr>
        <p:txBody>
          <a:bodyPr vert="horz" lIns="101901" tIns="50950" rIns="101901" bIns="5095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88699" y="9324120"/>
            <a:ext cx="1813931" cy="535601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5D123-0B0A-4D0B-86EA-41BCF03D49BC}" type="datetimeFigureOut">
              <a:rPr lang="en-GB" smtClean="0"/>
              <a:pPr/>
              <a:t>07/09/2012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56113" y="9324120"/>
            <a:ext cx="2461763" cy="535601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571358" y="9324120"/>
            <a:ext cx="1813931" cy="535601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9EF9-FD22-4228-8C26-157E7FED19C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9007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128" indent="-382128" algn="l" defTabSz="10190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943" indent="-318440" algn="l" defTabSz="1019007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759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3263" indent="-254752" algn="l" defTabSz="101900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767" indent="-254752" algn="l" defTabSz="1019007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2270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774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1278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81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04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007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511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8015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518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7022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526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6029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7"/>
          <p:cNvSpPr txBox="1"/>
          <p:nvPr/>
        </p:nvSpPr>
        <p:spPr>
          <a:xfrm>
            <a:off x="534194" y="229394"/>
            <a:ext cx="2514600" cy="241395"/>
          </a:xfrm>
          <a:prstGeom prst="rect">
            <a:avLst/>
          </a:prstGeom>
          <a:noFill/>
        </p:spPr>
        <p:txBody>
          <a:bodyPr wrap="square" lIns="101901" tIns="50950" rIns="101901" bIns="50950" rtlCol="0">
            <a:spAutoFit/>
          </a:bodyPr>
          <a:lstStyle/>
          <a:p>
            <a:r>
              <a:rPr lang="en-GB" sz="900" b="1" dirty="0" smtClean="0">
                <a:latin typeface="Arial" pitchFamily="34" charset="0"/>
                <a:cs typeface="Arial" pitchFamily="34" charset="0"/>
              </a:rPr>
              <a:t>1. TSC1/TSC2-dependent hypothesis</a:t>
            </a:r>
          </a:p>
        </p:txBody>
      </p:sp>
      <p:sp>
        <p:nvSpPr>
          <p:cNvPr id="39" name="TextBox 7"/>
          <p:cNvSpPr txBox="1"/>
          <p:nvPr/>
        </p:nvSpPr>
        <p:spPr>
          <a:xfrm>
            <a:off x="2667794" y="229394"/>
            <a:ext cx="3048000" cy="241395"/>
          </a:xfrm>
          <a:prstGeom prst="rect">
            <a:avLst/>
          </a:prstGeom>
          <a:noFill/>
        </p:spPr>
        <p:txBody>
          <a:bodyPr wrap="square" lIns="101901" tIns="50950" rIns="101901" bIns="50950" rtlCol="0">
            <a:spAutoFit/>
          </a:bodyPr>
          <a:lstStyle/>
          <a:p>
            <a:r>
              <a:rPr lang="en-GB" sz="900" b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GB" sz="900" b="1" dirty="0" smtClean="0">
                <a:latin typeface="Arial" pitchFamily="34" charset="0"/>
                <a:cs typeface="Arial" pitchFamily="34" charset="0"/>
              </a:rPr>
              <a:t>NFL-dependent </a:t>
            </a:r>
            <a:r>
              <a:rPr lang="en-GB" sz="900" b="1" dirty="0" smtClean="0">
                <a:latin typeface="Arial" pitchFamily="34" charset="0"/>
                <a:cs typeface="Arial" pitchFamily="34" charset="0"/>
              </a:rPr>
              <a:t>hypothesis</a:t>
            </a:r>
            <a:endParaRPr lang="en-GB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4725194" y="229394"/>
            <a:ext cx="2286000" cy="241395"/>
          </a:xfrm>
          <a:prstGeom prst="rect">
            <a:avLst/>
          </a:prstGeom>
          <a:noFill/>
        </p:spPr>
        <p:txBody>
          <a:bodyPr wrap="square" lIns="101901" tIns="50950" rIns="101901" bIns="50950" rtlCol="0">
            <a:spAutoFit/>
          </a:bodyPr>
          <a:lstStyle/>
          <a:p>
            <a:r>
              <a:rPr lang="en-GB" sz="900" b="1" dirty="0" smtClean="0">
                <a:latin typeface="Arial" pitchFamily="34" charset="0"/>
                <a:cs typeface="Arial" pitchFamily="34" charset="0"/>
              </a:rPr>
              <a:t>3. PI3K-independent hypothesis</a:t>
            </a:r>
          </a:p>
        </p:txBody>
      </p:sp>
      <p:pic>
        <p:nvPicPr>
          <p:cNvPr id="3074" name="Picture 2" descr="\\VBOXSVR\ariel\project\scripts\mtor_model_0_8_5_0_tsc_dep_model\tc_mean_with_exp\mtor_model_0_8_5_0_tsc_dep_model_sem_mTORC2_pS24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394" y="686594"/>
            <a:ext cx="1680000" cy="1260000"/>
          </a:xfrm>
          <a:prstGeom prst="rect">
            <a:avLst/>
          </a:prstGeom>
          <a:noFill/>
        </p:spPr>
      </p:pic>
      <p:pic>
        <p:nvPicPr>
          <p:cNvPr id="3075" name="Picture 3" descr="\\VBOXSVR\ariel\project\scripts\mtor_model_0_8_5_0_tsc_dep_model\tc_mean_with_exp\mtor_model_0_8_5_0_tsc_dep_model_sem_Akt_pT3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394" y="1905794"/>
            <a:ext cx="1680000" cy="1260000"/>
          </a:xfrm>
          <a:prstGeom prst="rect">
            <a:avLst/>
          </a:prstGeom>
          <a:noFill/>
        </p:spPr>
      </p:pic>
      <p:pic>
        <p:nvPicPr>
          <p:cNvPr id="3076" name="Picture 4" descr="\\VBOXSVR\ariel\project\scripts\mtor_model_0_8_5_0_tsc_dep_model\tc_mean_with_exp\mtor_model_0_8_5_0_tsc_dep_model_sem_Akt_pT308_pS47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394" y="3201194"/>
            <a:ext cx="1680000" cy="1260000"/>
          </a:xfrm>
          <a:prstGeom prst="rect">
            <a:avLst/>
          </a:prstGeom>
          <a:noFill/>
        </p:spPr>
      </p:pic>
      <p:pic>
        <p:nvPicPr>
          <p:cNvPr id="3077" name="Picture 5" descr="\\VBOXSVR\ariel\project\scripts\mtor_model_0_8_5_0_tsc_dep_model\tc_mean_with_exp\mtor_model_0_8_5_0_tsc_dep_model_sem_p70S6K_pT38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394" y="4496594"/>
            <a:ext cx="1680000" cy="1260000"/>
          </a:xfrm>
          <a:prstGeom prst="rect">
            <a:avLst/>
          </a:prstGeom>
          <a:noFill/>
        </p:spPr>
      </p:pic>
      <p:pic>
        <p:nvPicPr>
          <p:cNvPr id="3078" name="Picture 6" descr="\\VBOXSVR\ariel\project\scripts\mtor_model_0_8_5_0_pi3k_dep_model\tc_mean_with_exp\mtor_model_0_8_5_0_pi3k_dep_model_sem_Akt_pT308_pS47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994" y="3201194"/>
            <a:ext cx="1680000" cy="1260000"/>
          </a:xfrm>
          <a:prstGeom prst="rect">
            <a:avLst/>
          </a:prstGeom>
          <a:noFill/>
        </p:spPr>
      </p:pic>
      <p:pic>
        <p:nvPicPr>
          <p:cNvPr id="3079" name="Picture 7" descr="\\VBOXSVR\ariel\project\scripts\mtor_model_0_8_5_0_pi3k_dep_model\tc_mean_with_exp\mtor_model_0_8_5_0_pi3k_dep_model_sem_Akt_pT30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994" y="1905794"/>
            <a:ext cx="1680000" cy="1260000"/>
          </a:xfrm>
          <a:prstGeom prst="rect">
            <a:avLst/>
          </a:prstGeom>
          <a:noFill/>
        </p:spPr>
      </p:pic>
      <p:pic>
        <p:nvPicPr>
          <p:cNvPr id="3080" name="Picture 8" descr="\\VBOXSVR\ariel\project\scripts\mtor_model_0_8_5_0_pi3k_dep_model\tc_mean_with_exp\mtor_model_0_8_5_0_pi3k_dep_model_sem_p70S6K_pT38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994" y="4496594"/>
            <a:ext cx="1680000" cy="1260000"/>
          </a:xfrm>
          <a:prstGeom prst="rect">
            <a:avLst/>
          </a:prstGeom>
          <a:noFill/>
        </p:spPr>
      </p:pic>
      <p:pic>
        <p:nvPicPr>
          <p:cNvPr id="3081" name="Picture 9" descr="\\VBOXSVR\ariel\project\scripts\mtor_model_0_8_5_0_pi3k_dep_model\tc_mean_with_exp\mtor_model_0_8_5_0_pi3k_dep_model_sem_mTORC2_pS248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3994" y="686594"/>
            <a:ext cx="1680000" cy="1260000"/>
          </a:xfrm>
          <a:prstGeom prst="rect">
            <a:avLst/>
          </a:prstGeom>
          <a:noFill/>
        </p:spPr>
      </p:pic>
      <p:pic>
        <p:nvPicPr>
          <p:cNvPr id="3082" name="Picture 10" descr="\\VBOXSVR\ariel\project\scripts\mtor_model_0_8_5_0_pi3k_indep_model\tc_mean_with_exp\mtor_model_0_8_5_0_pi3k_indep_model_sem_Akt_pT308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01394" y="1905794"/>
            <a:ext cx="1680000" cy="1260000"/>
          </a:xfrm>
          <a:prstGeom prst="rect">
            <a:avLst/>
          </a:prstGeom>
          <a:noFill/>
        </p:spPr>
      </p:pic>
      <p:pic>
        <p:nvPicPr>
          <p:cNvPr id="3083" name="Picture 11" descr="\\VBOXSVR\ariel\project\scripts\mtor_model_0_8_5_0_pi3k_indep_model\tc_mean_with_exp\mtor_model_0_8_5_0_pi3k_indep_model_sem_Akt_pT308_pS473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01394" y="3201194"/>
            <a:ext cx="1680000" cy="1260000"/>
          </a:xfrm>
          <a:prstGeom prst="rect">
            <a:avLst/>
          </a:prstGeom>
          <a:noFill/>
        </p:spPr>
      </p:pic>
      <p:pic>
        <p:nvPicPr>
          <p:cNvPr id="3084" name="Picture 12" descr="\\VBOXSVR\ariel\project\scripts\mtor_model_0_8_5_0_pi3k_indep_model\tc_mean_with_exp\mtor_model_0_8_5_0_pi3k_indep_model_sem_mTORC2_pS248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01394" y="686594"/>
            <a:ext cx="1680000" cy="1260000"/>
          </a:xfrm>
          <a:prstGeom prst="rect">
            <a:avLst/>
          </a:prstGeom>
          <a:noFill/>
        </p:spPr>
      </p:pic>
      <p:pic>
        <p:nvPicPr>
          <p:cNvPr id="3085" name="Picture 13" descr="\\VBOXSVR\ariel\project\scripts\mtor_model_0_8_5_0_pi3k_indep_model\tc_mean_with_exp\mtor_model_0_8_5_0_pi3k_indep_model_sem_p70S6K_pT389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01394" y="4496594"/>
            <a:ext cx="1680000" cy="1260000"/>
          </a:xfrm>
          <a:prstGeom prst="rect">
            <a:avLst/>
          </a:prstGeom>
          <a:noFill/>
        </p:spPr>
      </p:pic>
      <p:pic>
        <p:nvPicPr>
          <p:cNvPr id="34" name="Picture 2" descr="\\VBOXSVR\ariel\project\papers\mtorc2-regulation\figures_supplementary\sim_exp_legend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67594" y="457994"/>
            <a:ext cx="1295400" cy="3403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/>
          <p:nvPr/>
        </p:nvGrpSpPr>
        <p:grpSpPr>
          <a:xfrm>
            <a:off x="2439194" y="8687594"/>
            <a:ext cx="3627861" cy="292388"/>
            <a:chOff x="3459480" y="2743201"/>
            <a:chExt cx="3200400" cy="265765"/>
          </a:xfrm>
        </p:grpSpPr>
        <p:sp>
          <p:nvSpPr>
            <p:cNvPr id="23" name="Textfeld 22"/>
            <p:cNvSpPr txBox="1"/>
            <p:nvPr/>
          </p:nvSpPr>
          <p:spPr>
            <a:xfrm>
              <a:off x="3459480" y="2743201"/>
              <a:ext cx="1600200" cy="26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itchFamily="34" charset="0"/>
                  <a:cs typeface="Arial" pitchFamily="34" charset="0"/>
                </a:rPr>
                <a:t>M</a:t>
              </a:r>
              <a:r>
                <a:rPr lang="en-GB" sz="1300" b="1" dirty="0" smtClean="0">
                  <a:latin typeface="Arial" pitchFamily="34" charset="0"/>
                  <a:cs typeface="Arial" pitchFamily="34" charset="0"/>
                </a:rPr>
                <a:t>odel Simulation</a:t>
              </a:r>
              <a:endParaRPr lang="en-GB" sz="13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059680" y="2743201"/>
              <a:ext cx="1600200" cy="26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itchFamily="34" charset="0"/>
                  <a:cs typeface="Arial" pitchFamily="34" charset="0"/>
                </a:rPr>
                <a:t>E</a:t>
              </a:r>
              <a:r>
                <a:rPr lang="en-GB" sz="1300" b="1" dirty="0" smtClean="0">
                  <a:latin typeface="Arial" pitchFamily="34" charset="0"/>
                  <a:cs typeface="Arial" pitchFamily="34" charset="0"/>
                </a:rPr>
                <a:t>xperimental Data</a:t>
              </a:r>
              <a:endParaRPr lang="en-GB" sz="13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7" name="Picture 3" descr="Z:\Papers\Science Signaling\Revision to Science Signaling\Updates for final acceptance\Figures\Panels\Figure6B_AS001_BW_gradTSC2KD_quant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94" y="305594"/>
            <a:ext cx="3794142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Z:\Papers\Science Signaling\Revision to Science Signaling\Updates for final acceptance\Figures\Panels\Figure8B_AS001_BV_gradPI3K-Inhib_quant_b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94" y="5868194"/>
            <a:ext cx="3810000" cy="27814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Z:\Papers\Science Signaling\Revision to Science Signaling\Updates for final acceptance\Figures\Panels\Figure7B_AS001_BX_gradRaptorKD_quant_bi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94" y="3124994"/>
            <a:ext cx="3810000" cy="27511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34394" y="30559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A</a:t>
            </a:r>
            <a:endParaRPr lang="en-GB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058194" y="312499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B</a:t>
            </a:r>
            <a:endParaRPr lang="en-GB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58194" y="586819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C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Larissa-Design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pdp</dc:creator>
  <cp:lastModifiedBy>Piero Dalle Pezze</cp:lastModifiedBy>
  <cp:revision>439</cp:revision>
  <cp:lastPrinted>2011-12-02T10:24:15Z</cp:lastPrinted>
  <dcterms:created xsi:type="dcterms:W3CDTF">2011-04-27T09:04:11Z</dcterms:created>
  <dcterms:modified xsi:type="dcterms:W3CDTF">2012-09-07T13:20:44Z</dcterms:modified>
</cp:coreProperties>
</file>