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A5F"/>
    <a:srgbClr val="2C2C2C"/>
    <a:srgbClr val="D3D3D3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537E6-6332-45E8-913C-BF1C3F3091C4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5165FFB-4799-4B6F-AFD3-41DE37743ACE}">
      <dgm:prSet phldrT="[Text]"/>
      <dgm:spPr/>
      <dgm:t>
        <a:bodyPr/>
        <a:lstStyle/>
        <a:p>
          <a:r>
            <a:rPr lang="en-IN" dirty="0"/>
            <a:t>Culture</a:t>
          </a:r>
        </a:p>
      </dgm:t>
    </dgm:pt>
    <dgm:pt modelId="{7D955211-9AB1-48D7-85A9-90C65FAEF378}" type="parTrans" cxnId="{48D0DB1D-EDC7-48B6-AAB8-2CCD8684AE18}">
      <dgm:prSet/>
      <dgm:spPr/>
      <dgm:t>
        <a:bodyPr/>
        <a:lstStyle/>
        <a:p>
          <a:endParaRPr lang="en-IN"/>
        </a:p>
      </dgm:t>
    </dgm:pt>
    <dgm:pt modelId="{0A1936FF-6C89-4C7A-87DC-383B39723BE3}" type="sibTrans" cxnId="{48D0DB1D-EDC7-48B6-AAB8-2CCD8684AE18}">
      <dgm:prSet/>
      <dgm:spPr/>
      <dgm:t>
        <a:bodyPr/>
        <a:lstStyle/>
        <a:p>
          <a:endParaRPr lang="en-IN"/>
        </a:p>
      </dgm:t>
    </dgm:pt>
    <dgm:pt modelId="{ECFABCC1-D6C8-4468-8018-C67543759C90}">
      <dgm:prSet phldrT="[Text]"/>
      <dgm:spPr/>
      <dgm:t>
        <a:bodyPr/>
        <a:lstStyle/>
        <a:p>
          <a:r>
            <a:rPr lang="en-IN" dirty="0"/>
            <a:t>Core values</a:t>
          </a:r>
        </a:p>
      </dgm:t>
    </dgm:pt>
    <dgm:pt modelId="{AF5F8B59-9A1E-41D5-85AD-FB07F07C6AAD}" type="parTrans" cxnId="{DE7D89B5-F9D0-4C2F-80BE-98B47F6543F3}">
      <dgm:prSet/>
      <dgm:spPr/>
      <dgm:t>
        <a:bodyPr/>
        <a:lstStyle/>
        <a:p>
          <a:endParaRPr lang="en-IN"/>
        </a:p>
      </dgm:t>
    </dgm:pt>
    <dgm:pt modelId="{2D32185F-F342-4F3A-9761-A64668A15220}" type="sibTrans" cxnId="{DE7D89B5-F9D0-4C2F-80BE-98B47F6543F3}">
      <dgm:prSet/>
      <dgm:spPr/>
      <dgm:t>
        <a:bodyPr/>
        <a:lstStyle/>
        <a:p>
          <a:endParaRPr lang="en-IN"/>
        </a:p>
      </dgm:t>
    </dgm:pt>
    <dgm:pt modelId="{E7213345-3897-4DF4-BAA7-DBFEF649B5AA}">
      <dgm:prSet phldrT="[Text]"/>
      <dgm:spPr/>
      <dgm:t>
        <a:bodyPr/>
        <a:lstStyle/>
        <a:p>
          <a:r>
            <a:rPr lang="en-IN" dirty="0"/>
            <a:t>Leadership</a:t>
          </a:r>
        </a:p>
      </dgm:t>
    </dgm:pt>
    <dgm:pt modelId="{908801F1-2F71-4740-A783-D4EFFDF55600}" type="parTrans" cxnId="{84B9B5A3-7B29-4384-9D95-42A9C1C33D3E}">
      <dgm:prSet/>
      <dgm:spPr/>
      <dgm:t>
        <a:bodyPr/>
        <a:lstStyle/>
        <a:p>
          <a:endParaRPr lang="en-IN"/>
        </a:p>
      </dgm:t>
    </dgm:pt>
    <dgm:pt modelId="{83F4EABA-D518-4114-8BF1-B2173C8BE51F}" type="sibTrans" cxnId="{84B9B5A3-7B29-4384-9D95-42A9C1C33D3E}">
      <dgm:prSet/>
      <dgm:spPr/>
      <dgm:t>
        <a:bodyPr/>
        <a:lstStyle/>
        <a:p>
          <a:endParaRPr lang="en-IN"/>
        </a:p>
      </dgm:t>
    </dgm:pt>
    <dgm:pt modelId="{B1954DC5-55CA-443F-A537-0AF5A66E4647}">
      <dgm:prSet phldrT="[Text]"/>
      <dgm:spPr/>
      <dgm:t>
        <a:bodyPr/>
        <a:lstStyle/>
        <a:p>
          <a:r>
            <a:rPr lang="en-IN" b="1" i="0" dirty="0"/>
            <a:t>Account</a:t>
          </a:r>
        </a:p>
        <a:p>
          <a:r>
            <a:rPr lang="en-IN" b="1" i="0" dirty="0"/>
            <a:t>ability</a:t>
          </a:r>
          <a:endParaRPr lang="en-IN" dirty="0"/>
        </a:p>
      </dgm:t>
    </dgm:pt>
    <dgm:pt modelId="{AC44B7E5-7996-4907-BF48-F4B51BDCF29E}" type="parTrans" cxnId="{D92C6283-1485-47AD-B3C1-D2C238021596}">
      <dgm:prSet/>
      <dgm:spPr/>
      <dgm:t>
        <a:bodyPr/>
        <a:lstStyle/>
        <a:p>
          <a:endParaRPr lang="en-IN"/>
        </a:p>
      </dgm:t>
    </dgm:pt>
    <dgm:pt modelId="{B95AFCC4-A74D-4F58-A6B2-45E6038730F6}" type="sibTrans" cxnId="{D92C6283-1485-47AD-B3C1-D2C238021596}">
      <dgm:prSet/>
      <dgm:spPr/>
      <dgm:t>
        <a:bodyPr/>
        <a:lstStyle/>
        <a:p>
          <a:endParaRPr lang="en-IN"/>
        </a:p>
      </dgm:t>
    </dgm:pt>
    <dgm:pt modelId="{DD10B755-FAAB-4BA7-B391-7C57BB0509BB}">
      <dgm:prSet phldrT="[Text]"/>
      <dgm:spPr/>
      <dgm:t>
        <a:bodyPr/>
        <a:lstStyle/>
        <a:p>
          <a:r>
            <a:rPr lang="en-IN" dirty="0"/>
            <a:t>Commun</a:t>
          </a:r>
        </a:p>
        <a:p>
          <a:r>
            <a:rPr lang="en-IN" dirty="0" err="1"/>
            <a:t>ication</a:t>
          </a:r>
          <a:endParaRPr lang="en-IN" dirty="0"/>
        </a:p>
      </dgm:t>
    </dgm:pt>
    <dgm:pt modelId="{FBFDA77D-BE59-43A1-8692-D16A8D8F186E}" type="parTrans" cxnId="{E6C3409A-FFD3-4B42-8AD7-45527E73CD80}">
      <dgm:prSet/>
      <dgm:spPr/>
      <dgm:t>
        <a:bodyPr/>
        <a:lstStyle/>
        <a:p>
          <a:endParaRPr lang="en-IN"/>
        </a:p>
      </dgm:t>
    </dgm:pt>
    <dgm:pt modelId="{CEEC7C4F-2D57-45F6-B0B2-37A7772D8EA7}" type="sibTrans" cxnId="{E6C3409A-FFD3-4B42-8AD7-45527E73CD80}">
      <dgm:prSet/>
      <dgm:spPr/>
      <dgm:t>
        <a:bodyPr/>
        <a:lstStyle/>
        <a:p>
          <a:endParaRPr lang="en-IN"/>
        </a:p>
      </dgm:t>
    </dgm:pt>
    <dgm:pt modelId="{7CABC37D-FF8D-4124-9405-CD98AAD503E2}">
      <dgm:prSet phldrT="[Text]"/>
      <dgm:spPr/>
      <dgm:t>
        <a:bodyPr/>
        <a:lstStyle/>
        <a:p>
          <a:r>
            <a:rPr lang="en-IN" dirty="0"/>
            <a:t>Vision</a:t>
          </a:r>
        </a:p>
      </dgm:t>
    </dgm:pt>
    <dgm:pt modelId="{89820FF3-B710-45FD-A427-F70E44BD991A}" type="parTrans" cxnId="{CF2F518C-B9DE-466D-92C9-619031FA72F0}">
      <dgm:prSet/>
      <dgm:spPr/>
      <dgm:t>
        <a:bodyPr/>
        <a:lstStyle/>
        <a:p>
          <a:endParaRPr lang="en-IN"/>
        </a:p>
      </dgm:t>
    </dgm:pt>
    <dgm:pt modelId="{5FC7455E-D01E-4906-A6B5-3A0D39ADA76A}" type="sibTrans" cxnId="{CF2F518C-B9DE-466D-92C9-619031FA72F0}">
      <dgm:prSet/>
      <dgm:spPr/>
      <dgm:t>
        <a:bodyPr/>
        <a:lstStyle/>
        <a:p>
          <a:endParaRPr lang="en-IN"/>
        </a:p>
      </dgm:t>
    </dgm:pt>
    <dgm:pt modelId="{F0693A6C-FB09-4945-B498-0F382006DFE2}" type="pres">
      <dgm:prSet presAssocID="{7B9537E6-6332-45E8-913C-BF1C3F3091C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DAF4A8-BAD0-4D0B-96D7-F6FD7AA0B831}" type="pres">
      <dgm:prSet presAssocID="{E5165FFB-4799-4B6F-AFD3-41DE37743ACE}" presName="centerShape" presStyleLbl="node0" presStyleIdx="0" presStyleCnt="1"/>
      <dgm:spPr/>
    </dgm:pt>
    <dgm:pt modelId="{280B854C-0B89-4199-A968-334BF2D7AD74}" type="pres">
      <dgm:prSet presAssocID="{ECFABCC1-D6C8-4468-8018-C67543759C90}" presName="node" presStyleLbl="node1" presStyleIdx="0" presStyleCnt="5">
        <dgm:presLayoutVars>
          <dgm:bulletEnabled val="1"/>
        </dgm:presLayoutVars>
      </dgm:prSet>
      <dgm:spPr/>
    </dgm:pt>
    <dgm:pt modelId="{8262DBDC-35AC-4F01-9BAA-A57969908F61}" type="pres">
      <dgm:prSet presAssocID="{ECFABCC1-D6C8-4468-8018-C67543759C90}" presName="dummy" presStyleCnt="0"/>
      <dgm:spPr/>
    </dgm:pt>
    <dgm:pt modelId="{4D91AB5A-497A-4FAD-96D1-AE1E5D603448}" type="pres">
      <dgm:prSet presAssocID="{2D32185F-F342-4F3A-9761-A64668A15220}" presName="sibTrans" presStyleLbl="sibTrans2D1" presStyleIdx="0" presStyleCnt="5"/>
      <dgm:spPr/>
    </dgm:pt>
    <dgm:pt modelId="{346A05E7-4622-42E7-B9D2-909BF08A52E7}" type="pres">
      <dgm:prSet presAssocID="{7CABC37D-FF8D-4124-9405-CD98AAD503E2}" presName="node" presStyleLbl="node1" presStyleIdx="1" presStyleCnt="5">
        <dgm:presLayoutVars>
          <dgm:bulletEnabled val="1"/>
        </dgm:presLayoutVars>
      </dgm:prSet>
      <dgm:spPr/>
    </dgm:pt>
    <dgm:pt modelId="{601CA44A-055B-487E-9081-A787D69AD296}" type="pres">
      <dgm:prSet presAssocID="{7CABC37D-FF8D-4124-9405-CD98AAD503E2}" presName="dummy" presStyleCnt="0"/>
      <dgm:spPr/>
    </dgm:pt>
    <dgm:pt modelId="{9C2D928F-BF02-4EEC-AFE3-1CD1E461AD0F}" type="pres">
      <dgm:prSet presAssocID="{5FC7455E-D01E-4906-A6B5-3A0D39ADA76A}" presName="sibTrans" presStyleLbl="sibTrans2D1" presStyleIdx="1" presStyleCnt="5"/>
      <dgm:spPr/>
    </dgm:pt>
    <dgm:pt modelId="{9D111E78-8F5A-4384-A7BB-0F1F6D4E2D60}" type="pres">
      <dgm:prSet presAssocID="{E7213345-3897-4DF4-BAA7-DBFEF649B5AA}" presName="node" presStyleLbl="node1" presStyleIdx="2" presStyleCnt="5">
        <dgm:presLayoutVars>
          <dgm:bulletEnabled val="1"/>
        </dgm:presLayoutVars>
      </dgm:prSet>
      <dgm:spPr/>
    </dgm:pt>
    <dgm:pt modelId="{DF900A1C-D043-40DF-85B2-8161F5A3BE5F}" type="pres">
      <dgm:prSet presAssocID="{E7213345-3897-4DF4-BAA7-DBFEF649B5AA}" presName="dummy" presStyleCnt="0"/>
      <dgm:spPr/>
    </dgm:pt>
    <dgm:pt modelId="{9662CE92-8076-4D92-A100-3D393A67EDD4}" type="pres">
      <dgm:prSet presAssocID="{83F4EABA-D518-4114-8BF1-B2173C8BE51F}" presName="sibTrans" presStyleLbl="sibTrans2D1" presStyleIdx="2" presStyleCnt="5"/>
      <dgm:spPr/>
    </dgm:pt>
    <dgm:pt modelId="{4F139968-2A85-49D0-850B-5756B66C08B1}" type="pres">
      <dgm:prSet presAssocID="{B1954DC5-55CA-443F-A537-0AF5A66E4647}" presName="node" presStyleLbl="node1" presStyleIdx="3" presStyleCnt="5">
        <dgm:presLayoutVars>
          <dgm:bulletEnabled val="1"/>
        </dgm:presLayoutVars>
      </dgm:prSet>
      <dgm:spPr/>
    </dgm:pt>
    <dgm:pt modelId="{53FD90B7-9049-467B-84F7-6265733863DE}" type="pres">
      <dgm:prSet presAssocID="{B1954DC5-55CA-443F-A537-0AF5A66E4647}" presName="dummy" presStyleCnt="0"/>
      <dgm:spPr/>
    </dgm:pt>
    <dgm:pt modelId="{B74F95A4-F014-4BE0-8FD6-B4F45A529820}" type="pres">
      <dgm:prSet presAssocID="{B95AFCC4-A74D-4F58-A6B2-45E6038730F6}" presName="sibTrans" presStyleLbl="sibTrans2D1" presStyleIdx="3" presStyleCnt="5"/>
      <dgm:spPr/>
    </dgm:pt>
    <dgm:pt modelId="{090B36DF-22BD-470B-8014-FD84CD81EF2E}" type="pres">
      <dgm:prSet presAssocID="{DD10B755-FAAB-4BA7-B391-7C57BB0509BB}" presName="node" presStyleLbl="node1" presStyleIdx="4" presStyleCnt="5">
        <dgm:presLayoutVars>
          <dgm:bulletEnabled val="1"/>
        </dgm:presLayoutVars>
      </dgm:prSet>
      <dgm:spPr/>
    </dgm:pt>
    <dgm:pt modelId="{04798985-6460-4DDA-87B6-9123AC793C99}" type="pres">
      <dgm:prSet presAssocID="{DD10B755-FAAB-4BA7-B391-7C57BB0509BB}" presName="dummy" presStyleCnt="0"/>
      <dgm:spPr/>
    </dgm:pt>
    <dgm:pt modelId="{83F93B8C-B34E-486A-B5FA-C1DAD1DBB7CF}" type="pres">
      <dgm:prSet presAssocID="{CEEC7C4F-2D57-45F6-B0B2-37A7772D8EA7}" presName="sibTrans" presStyleLbl="sibTrans2D1" presStyleIdx="4" presStyleCnt="5"/>
      <dgm:spPr/>
    </dgm:pt>
  </dgm:ptLst>
  <dgm:cxnLst>
    <dgm:cxn modelId="{E0DB0912-8BE2-41D5-9BD4-F550951133F3}" type="presOf" srcId="{5FC7455E-D01E-4906-A6B5-3A0D39ADA76A}" destId="{9C2D928F-BF02-4EEC-AFE3-1CD1E461AD0F}" srcOrd="0" destOrd="0" presId="urn:microsoft.com/office/officeart/2005/8/layout/radial6"/>
    <dgm:cxn modelId="{48D0DB1D-EDC7-48B6-AAB8-2CCD8684AE18}" srcId="{7B9537E6-6332-45E8-913C-BF1C3F3091C4}" destId="{E5165FFB-4799-4B6F-AFD3-41DE37743ACE}" srcOrd="0" destOrd="0" parTransId="{7D955211-9AB1-48D7-85A9-90C65FAEF378}" sibTransId="{0A1936FF-6C89-4C7A-87DC-383B39723BE3}"/>
    <dgm:cxn modelId="{8F0D9034-39E9-4C1D-B27C-861F2EE5A3AD}" type="presOf" srcId="{CEEC7C4F-2D57-45F6-B0B2-37A7772D8EA7}" destId="{83F93B8C-B34E-486A-B5FA-C1DAD1DBB7CF}" srcOrd="0" destOrd="0" presId="urn:microsoft.com/office/officeart/2005/8/layout/radial6"/>
    <dgm:cxn modelId="{4571DA38-06CB-4247-B3BF-2B96E6151D39}" type="presOf" srcId="{DD10B755-FAAB-4BA7-B391-7C57BB0509BB}" destId="{090B36DF-22BD-470B-8014-FD84CD81EF2E}" srcOrd="0" destOrd="0" presId="urn:microsoft.com/office/officeart/2005/8/layout/radial6"/>
    <dgm:cxn modelId="{91463D63-695D-4060-A5A6-0028116802F0}" type="presOf" srcId="{7B9537E6-6332-45E8-913C-BF1C3F3091C4}" destId="{F0693A6C-FB09-4945-B498-0F382006DFE2}" srcOrd="0" destOrd="0" presId="urn:microsoft.com/office/officeart/2005/8/layout/radial6"/>
    <dgm:cxn modelId="{881D254A-1D68-4902-A15B-3340DC6B72E8}" type="presOf" srcId="{83F4EABA-D518-4114-8BF1-B2173C8BE51F}" destId="{9662CE92-8076-4D92-A100-3D393A67EDD4}" srcOrd="0" destOrd="0" presId="urn:microsoft.com/office/officeart/2005/8/layout/radial6"/>
    <dgm:cxn modelId="{00E61F50-47A9-4D74-A78B-FD2792DBEACF}" type="presOf" srcId="{B1954DC5-55CA-443F-A537-0AF5A66E4647}" destId="{4F139968-2A85-49D0-850B-5756B66C08B1}" srcOrd="0" destOrd="0" presId="urn:microsoft.com/office/officeart/2005/8/layout/radial6"/>
    <dgm:cxn modelId="{AE918752-4DB2-40F9-9DF8-136A376F1FA9}" type="presOf" srcId="{B95AFCC4-A74D-4F58-A6B2-45E6038730F6}" destId="{B74F95A4-F014-4BE0-8FD6-B4F45A529820}" srcOrd="0" destOrd="0" presId="urn:microsoft.com/office/officeart/2005/8/layout/radial6"/>
    <dgm:cxn modelId="{17389A81-DFBB-40A0-88E1-49B13894ADB7}" type="presOf" srcId="{E5165FFB-4799-4B6F-AFD3-41DE37743ACE}" destId="{9ADAF4A8-BAD0-4D0B-96D7-F6FD7AA0B831}" srcOrd="0" destOrd="0" presId="urn:microsoft.com/office/officeart/2005/8/layout/radial6"/>
    <dgm:cxn modelId="{D92C6283-1485-47AD-B3C1-D2C238021596}" srcId="{E5165FFB-4799-4B6F-AFD3-41DE37743ACE}" destId="{B1954DC5-55CA-443F-A537-0AF5A66E4647}" srcOrd="3" destOrd="0" parTransId="{AC44B7E5-7996-4907-BF48-F4B51BDCF29E}" sibTransId="{B95AFCC4-A74D-4F58-A6B2-45E6038730F6}"/>
    <dgm:cxn modelId="{CF2F518C-B9DE-466D-92C9-619031FA72F0}" srcId="{E5165FFB-4799-4B6F-AFD3-41DE37743ACE}" destId="{7CABC37D-FF8D-4124-9405-CD98AAD503E2}" srcOrd="1" destOrd="0" parTransId="{89820FF3-B710-45FD-A427-F70E44BD991A}" sibTransId="{5FC7455E-D01E-4906-A6B5-3A0D39ADA76A}"/>
    <dgm:cxn modelId="{E6C3409A-FFD3-4B42-8AD7-45527E73CD80}" srcId="{E5165FFB-4799-4B6F-AFD3-41DE37743ACE}" destId="{DD10B755-FAAB-4BA7-B391-7C57BB0509BB}" srcOrd="4" destOrd="0" parTransId="{FBFDA77D-BE59-43A1-8692-D16A8D8F186E}" sibTransId="{CEEC7C4F-2D57-45F6-B0B2-37A7772D8EA7}"/>
    <dgm:cxn modelId="{84B9B5A3-7B29-4384-9D95-42A9C1C33D3E}" srcId="{E5165FFB-4799-4B6F-AFD3-41DE37743ACE}" destId="{E7213345-3897-4DF4-BAA7-DBFEF649B5AA}" srcOrd="2" destOrd="0" parTransId="{908801F1-2F71-4740-A783-D4EFFDF55600}" sibTransId="{83F4EABA-D518-4114-8BF1-B2173C8BE51F}"/>
    <dgm:cxn modelId="{B20A3AB4-2743-4B38-9CDD-814136C5BF30}" type="presOf" srcId="{E7213345-3897-4DF4-BAA7-DBFEF649B5AA}" destId="{9D111E78-8F5A-4384-A7BB-0F1F6D4E2D60}" srcOrd="0" destOrd="0" presId="urn:microsoft.com/office/officeart/2005/8/layout/radial6"/>
    <dgm:cxn modelId="{DE7D89B5-F9D0-4C2F-80BE-98B47F6543F3}" srcId="{E5165FFB-4799-4B6F-AFD3-41DE37743ACE}" destId="{ECFABCC1-D6C8-4468-8018-C67543759C90}" srcOrd="0" destOrd="0" parTransId="{AF5F8B59-9A1E-41D5-85AD-FB07F07C6AAD}" sibTransId="{2D32185F-F342-4F3A-9761-A64668A15220}"/>
    <dgm:cxn modelId="{74A214E2-7F3B-4B3B-8613-3542813FA581}" type="presOf" srcId="{ECFABCC1-D6C8-4468-8018-C67543759C90}" destId="{280B854C-0B89-4199-A968-334BF2D7AD74}" srcOrd="0" destOrd="0" presId="urn:microsoft.com/office/officeart/2005/8/layout/radial6"/>
    <dgm:cxn modelId="{E35E34EC-593E-497F-98A3-0DD360BCFB10}" type="presOf" srcId="{7CABC37D-FF8D-4124-9405-CD98AAD503E2}" destId="{346A05E7-4622-42E7-B9D2-909BF08A52E7}" srcOrd="0" destOrd="0" presId="urn:microsoft.com/office/officeart/2005/8/layout/radial6"/>
    <dgm:cxn modelId="{AA737DF9-DD97-415D-8B7B-62A49BEE9E28}" type="presOf" srcId="{2D32185F-F342-4F3A-9761-A64668A15220}" destId="{4D91AB5A-497A-4FAD-96D1-AE1E5D603448}" srcOrd="0" destOrd="0" presId="urn:microsoft.com/office/officeart/2005/8/layout/radial6"/>
    <dgm:cxn modelId="{9D5B9D06-D799-4C4E-B9AB-3414F0B389B4}" type="presParOf" srcId="{F0693A6C-FB09-4945-B498-0F382006DFE2}" destId="{9ADAF4A8-BAD0-4D0B-96D7-F6FD7AA0B831}" srcOrd="0" destOrd="0" presId="urn:microsoft.com/office/officeart/2005/8/layout/radial6"/>
    <dgm:cxn modelId="{98FE4996-2E7F-4178-9C63-5C7479047FF3}" type="presParOf" srcId="{F0693A6C-FB09-4945-B498-0F382006DFE2}" destId="{280B854C-0B89-4199-A968-334BF2D7AD74}" srcOrd="1" destOrd="0" presId="urn:microsoft.com/office/officeart/2005/8/layout/radial6"/>
    <dgm:cxn modelId="{231EEDA5-D04A-411F-BB1F-B6B04346AEBA}" type="presParOf" srcId="{F0693A6C-FB09-4945-B498-0F382006DFE2}" destId="{8262DBDC-35AC-4F01-9BAA-A57969908F61}" srcOrd="2" destOrd="0" presId="urn:microsoft.com/office/officeart/2005/8/layout/radial6"/>
    <dgm:cxn modelId="{E2C729B9-A778-4C82-92A7-89F030A44D6A}" type="presParOf" srcId="{F0693A6C-FB09-4945-B498-0F382006DFE2}" destId="{4D91AB5A-497A-4FAD-96D1-AE1E5D603448}" srcOrd="3" destOrd="0" presId="urn:microsoft.com/office/officeart/2005/8/layout/radial6"/>
    <dgm:cxn modelId="{5C7991B3-8462-4821-8488-B1A801520B16}" type="presParOf" srcId="{F0693A6C-FB09-4945-B498-0F382006DFE2}" destId="{346A05E7-4622-42E7-B9D2-909BF08A52E7}" srcOrd="4" destOrd="0" presId="urn:microsoft.com/office/officeart/2005/8/layout/radial6"/>
    <dgm:cxn modelId="{2582C54F-B0FA-40EA-AEC7-FC664E07507C}" type="presParOf" srcId="{F0693A6C-FB09-4945-B498-0F382006DFE2}" destId="{601CA44A-055B-487E-9081-A787D69AD296}" srcOrd="5" destOrd="0" presId="urn:microsoft.com/office/officeart/2005/8/layout/radial6"/>
    <dgm:cxn modelId="{8979CF12-A4AB-4F74-9250-4D30BF9A4456}" type="presParOf" srcId="{F0693A6C-FB09-4945-B498-0F382006DFE2}" destId="{9C2D928F-BF02-4EEC-AFE3-1CD1E461AD0F}" srcOrd="6" destOrd="0" presId="urn:microsoft.com/office/officeart/2005/8/layout/radial6"/>
    <dgm:cxn modelId="{82C6B190-7C4D-4571-AE61-B2C6650E0933}" type="presParOf" srcId="{F0693A6C-FB09-4945-B498-0F382006DFE2}" destId="{9D111E78-8F5A-4384-A7BB-0F1F6D4E2D60}" srcOrd="7" destOrd="0" presId="urn:microsoft.com/office/officeart/2005/8/layout/radial6"/>
    <dgm:cxn modelId="{31A60B7D-4791-43F3-90A7-9C69B00BB5BC}" type="presParOf" srcId="{F0693A6C-FB09-4945-B498-0F382006DFE2}" destId="{DF900A1C-D043-40DF-85B2-8161F5A3BE5F}" srcOrd="8" destOrd="0" presId="urn:microsoft.com/office/officeart/2005/8/layout/radial6"/>
    <dgm:cxn modelId="{DE4C9EC6-A8D5-4CEE-A5D0-A7F50A44C820}" type="presParOf" srcId="{F0693A6C-FB09-4945-B498-0F382006DFE2}" destId="{9662CE92-8076-4D92-A100-3D393A67EDD4}" srcOrd="9" destOrd="0" presId="urn:microsoft.com/office/officeart/2005/8/layout/radial6"/>
    <dgm:cxn modelId="{EB691825-9D0A-44FC-820A-2644B15F092A}" type="presParOf" srcId="{F0693A6C-FB09-4945-B498-0F382006DFE2}" destId="{4F139968-2A85-49D0-850B-5756B66C08B1}" srcOrd="10" destOrd="0" presId="urn:microsoft.com/office/officeart/2005/8/layout/radial6"/>
    <dgm:cxn modelId="{BF22EFE1-86BC-4FD7-8AEF-C13DBDEFB7BB}" type="presParOf" srcId="{F0693A6C-FB09-4945-B498-0F382006DFE2}" destId="{53FD90B7-9049-467B-84F7-6265733863DE}" srcOrd="11" destOrd="0" presId="urn:microsoft.com/office/officeart/2005/8/layout/radial6"/>
    <dgm:cxn modelId="{220766B4-A9E5-4D16-BCA5-7B383BF4D40A}" type="presParOf" srcId="{F0693A6C-FB09-4945-B498-0F382006DFE2}" destId="{B74F95A4-F014-4BE0-8FD6-B4F45A529820}" srcOrd="12" destOrd="0" presId="urn:microsoft.com/office/officeart/2005/8/layout/radial6"/>
    <dgm:cxn modelId="{9897212C-1F77-49BB-8E41-F87C015A4193}" type="presParOf" srcId="{F0693A6C-FB09-4945-B498-0F382006DFE2}" destId="{090B36DF-22BD-470B-8014-FD84CD81EF2E}" srcOrd="13" destOrd="0" presId="urn:microsoft.com/office/officeart/2005/8/layout/radial6"/>
    <dgm:cxn modelId="{4B226AF6-981E-45EB-848C-7BD2EF7560E5}" type="presParOf" srcId="{F0693A6C-FB09-4945-B498-0F382006DFE2}" destId="{04798985-6460-4DDA-87B6-9123AC793C99}" srcOrd="14" destOrd="0" presId="urn:microsoft.com/office/officeart/2005/8/layout/radial6"/>
    <dgm:cxn modelId="{9A63DED7-B2A0-4E99-960B-316567CB3127}" type="presParOf" srcId="{F0693A6C-FB09-4945-B498-0F382006DFE2}" destId="{83F93B8C-B34E-486A-B5FA-C1DAD1DBB7C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314BD-7015-4EFC-8D19-21CE0DF0736C}" type="doc">
      <dgm:prSet loTypeId="urn:microsoft.com/office/officeart/2005/8/layout/matrix2" loCatId="matrix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A258FDC-27BC-46CA-9DC9-739F9FAD873F}">
      <dgm:prSet phldrT="[Text]"/>
      <dgm:spPr/>
      <dgm:t>
        <a:bodyPr/>
        <a:lstStyle/>
        <a:p>
          <a:r>
            <a:rPr lang="en-IN" dirty="0"/>
            <a:t>Clan Culture</a:t>
          </a:r>
        </a:p>
      </dgm:t>
    </dgm:pt>
    <dgm:pt modelId="{A238D5A9-61E3-4EBA-B397-26A2450E8FB9}" type="parTrans" cxnId="{3A23E863-C03B-4E08-90BA-CC0D568CD9EB}">
      <dgm:prSet/>
      <dgm:spPr/>
      <dgm:t>
        <a:bodyPr/>
        <a:lstStyle/>
        <a:p>
          <a:endParaRPr lang="en-IN"/>
        </a:p>
      </dgm:t>
    </dgm:pt>
    <dgm:pt modelId="{3554D66D-8D3B-4ACD-A805-9C70FB5B3CB5}" type="sibTrans" cxnId="{3A23E863-C03B-4E08-90BA-CC0D568CD9EB}">
      <dgm:prSet/>
      <dgm:spPr/>
      <dgm:t>
        <a:bodyPr/>
        <a:lstStyle/>
        <a:p>
          <a:endParaRPr lang="en-IN"/>
        </a:p>
      </dgm:t>
    </dgm:pt>
    <dgm:pt modelId="{21ED1F8C-77FD-4AA5-8604-5DD571E56CA5}">
      <dgm:prSet phldrT="[Text]"/>
      <dgm:spPr/>
      <dgm:t>
        <a:bodyPr/>
        <a:lstStyle/>
        <a:p>
          <a:r>
            <a:rPr lang="en-IN"/>
            <a:t>Innovation</a:t>
          </a:r>
        </a:p>
        <a:p>
          <a:r>
            <a:rPr lang="en-IN"/>
            <a:t>Culture</a:t>
          </a:r>
          <a:endParaRPr lang="en-IN" dirty="0"/>
        </a:p>
      </dgm:t>
    </dgm:pt>
    <dgm:pt modelId="{E3EBB8C2-8149-4C0F-882F-03CB9E491ACA}" type="parTrans" cxnId="{DDF74712-CA58-4862-A8D6-E512291F52B4}">
      <dgm:prSet/>
      <dgm:spPr/>
      <dgm:t>
        <a:bodyPr/>
        <a:lstStyle/>
        <a:p>
          <a:endParaRPr lang="en-IN"/>
        </a:p>
      </dgm:t>
    </dgm:pt>
    <dgm:pt modelId="{194A2A12-8188-46BE-990F-33FF4F7B7351}" type="sibTrans" cxnId="{DDF74712-CA58-4862-A8D6-E512291F52B4}">
      <dgm:prSet/>
      <dgm:spPr/>
      <dgm:t>
        <a:bodyPr/>
        <a:lstStyle/>
        <a:p>
          <a:endParaRPr lang="en-IN"/>
        </a:p>
      </dgm:t>
    </dgm:pt>
    <dgm:pt modelId="{F9E89B46-960F-46E1-9770-D68742471888}">
      <dgm:prSet phldrT="[Text]"/>
      <dgm:spPr/>
      <dgm:t>
        <a:bodyPr/>
        <a:lstStyle/>
        <a:p>
          <a:r>
            <a:rPr lang="en-IN" dirty="0"/>
            <a:t>Hierarchy Culture</a:t>
          </a:r>
        </a:p>
      </dgm:t>
    </dgm:pt>
    <dgm:pt modelId="{61045910-4415-4D36-BAA5-82D8EB46C554}" type="parTrans" cxnId="{054CE278-6990-4968-AF78-0E8F7C9861E0}">
      <dgm:prSet/>
      <dgm:spPr/>
      <dgm:t>
        <a:bodyPr/>
        <a:lstStyle/>
        <a:p>
          <a:endParaRPr lang="en-IN"/>
        </a:p>
      </dgm:t>
    </dgm:pt>
    <dgm:pt modelId="{3E0A3E75-2B7B-4BEC-8974-B3BA6D707C77}" type="sibTrans" cxnId="{054CE278-6990-4968-AF78-0E8F7C9861E0}">
      <dgm:prSet/>
      <dgm:spPr/>
      <dgm:t>
        <a:bodyPr/>
        <a:lstStyle/>
        <a:p>
          <a:endParaRPr lang="en-IN"/>
        </a:p>
      </dgm:t>
    </dgm:pt>
    <dgm:pt modelId="{1FDB32D9-E68E-43E8-8A5E-911C2AEC58F2}">
      <dgm:prSet phldrT="[Text]"/>
      <dgm:spPr/>
      <dgm:t>
        <a:bodyPr/>
        <a:lstStyle/>
        <a:p>
          <a:r>
            <a:rPr lang="en-IN" dirty="0"/>
            <a:t>Market Culture</a:t>
          </a:r>
        </a:p>
      </dgm:t>
    </dgm:pt>
    <dgm:pt modelId="{F384D4AA-F742-4DE5-9E52-149303DF1884}" type="parTrans" cxnId="{E0C0FBC7-94A2-4CF9-85B8-FB9F5221774E}">
      <dgm:prSet/>
      <dgm:spPr/>
      <dgm:t>
        <a:bodyPr/>
        <a:lstStyle/>
        <a:p>
          <a:endParaRPr lang="en-IN"/>
        </a:p>
      </dgm:t>
    </dgm:pt>
    <dgm:pt modelId="{AF13632B-1B6A-40D2-9787-C566E11D8C22}" type="sibTrans" cxnId="{E0C0FBC7-94A2-4CF9-85B8-FB9F5221774E}">
      <dgm:prSet/>
      <dgm:spPr/>
      <dgm:t>
        <a:bodyPr/>
        <a:lstStyle/>
        <a:p>
          <a:endParaRPr lang="en-IN"/>
        </a:p>
      </dgm:t>
    </dgm:pt>
    <dgm:pt modelId="{6D54EE21-F21C-467B-8BE3-F7E7B1F337A2}" type="pres">
      <dgm:prSet presAssocID="{B89314BD-7015-4EFC-8D19-21CE0DF0736C}" presName="matrix" presStyleCnt="0">
        <dgm:presLayoutVars>
          <dgm:chMax val="1"/>
          <dgm:dir/>
          <dgm:resizeHandles val="exact"/>
        </dgm:presLayoutVars>
      </dgm:prSet>
      <dgm:spPr/>
    </dgm:pt>
    <dgm:pt modelId="{FB8623A3-2FDF-4AC9-98A4-9F8A22CB0E32}" type="pres">
      <dgm:prSet presAssocID="{B89314BD-7015-4EFC-8D19-21CE0DF0736C}" presName="axisShape" presStyleLbl="bgShp" presStyleIdx="0" presStyleCnt="1"/>
      <dgm:spPr/>
    </dgm:pt>
    <dgm:pt modelId="{852BF562-809A-4CFE-AAFF-300A0C6BC134}" type="pres">
      <dgm:prSet presAssocID="{B89314BD-7015-4EFC-8D19-21CE0DF0736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8BD8806-6C2D-42E8-95A5-3F972BA1D6C7}" type="pres">
      <dgm:prSet presAssocID="{B89314BD-7015-4EFC-8D19-21CE0DF0736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6F7F57-643B-4E7A-9F46-9D786FE9B30B}" type="pres">
      <dgm:prSet presAssocID="{B89314BD-7015-4EFC-8D19-21CE0DF0736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04F2062-D079-44AC-B510-80D3AF12DB71}" type="pres">
      <dgm:prSet presAssocID="{B89314BD-7015-4EFC-8D19-21CE0DF0736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F74712-CA58-4862-A8D6-E512291F52B4}" srcId="{B89314BD-7015-4EFC-8D19-21CE0DF0736C}" destId="{21ED1F8C-77FD-4AA5-8604-5DD571E56CA5}" srcOrd="1" destOrd="0" parTransId="{E3EBB8C2-8149-4C0F-882F-03CB9E491ACA}" sibTransId="{194A2A12-8188-46BE-990F-33FF4F7B7351}"/>
    <dgm:cxn modelId="{66FB5C2F-54A2-4C5B-9D62-D2E706BC19DA}" type="presOf" srcId="{B89314BD-7015-4EFC-8D19-21CE0DF0736C}" destId="{6D54EE21-F21C-467B-8BE3-F7E7B1F337A2}" srcOrd="0" destOrd="0" presId="urn:microsoft.com/office/officeart/2005/8/layout/matrix2"/>
    <dgm:cxn modelId="{3A23E863-C03B-4E08-90BA-CC0D568CD9EB}" srcId="{B89314BD-7015-4EFC-8D19-21CE0DF0736C}" destId="{8A258FDC-27BC-46CA-9DC9-739F9FAD873F}" srcOrd="0" destOrd="0" parTransId="{A238D5A9-61E3-4EBA-B397-26A2450E8FB9}" sibTransId="{3554D66D-8D3B-4ACD-A805-9C70FB5B3CB5}"/>
    <dgm:cxn modelId="{054CE278-6990-4968-AF78-0E8F7C9861E0}" srcId="{B89314BD-7015-4EFC-8D19-21CE0DF0736C}" destId="{F9E89B46-960F-46E1-9770-D68742471888}" srcOrd="2" destOrd="0" parTransId="{61045910-4415-4D36-BAA5-82D8EB46C554}" sibTransId="{3E0A3E75-2B7B-4BEC-8974-B3BA6D707C77}"/>
    <dgm:cxn modelId="{BFB2BA92-6694-4597-893F-8D920F997EB6}" type="presOf" srcId="{8A258FDC-27BC-46CA-9DC9-739F9FAD873F}" destId="{852BF562-809A-4CFE-AAFF-300A0C6BC134}" srcOrd="0" destOrd="0" presId="urn:microsoft.com/office/officeart/2005/8/layout/matrix2"/>
    <dgm:cxn modelId="{D8C97896-E1BC-4BDB-BD96-EE7E8EEC6E68}" type="presOf" srcId="{21ED1F8C-77FD-4AA5-8604-5DD571E56CA5}" destId="{B8BD8806-6C2D-42E8-95A5-3F972BA1D6C7}" srcOrd="0" destOrd="0" presId="urn:microsoft.com/office/officeart/2005/8/layout/matrix2"/>
    <dgm:cxn modelId="{B85056A8-92BD-4E90-92AF-CFEF65C90F7A}" type="presOf" srcId="{1FDB32D9-E68E-43E8-8A5E-911C2AEC58F2}" destId="{D04F2062-D079-44AC-B510-80D3AF12DB71}" srcOrd="0" destOrd="0" presId="urn:microsoft.com/office/officeart/2005/8/layout/matrix2"/>
    <dgm:cxn modelId="{E0C0FBC7-94A2-4CF9-85B8-FB9F5221774E}" srcId="{B89314BD-7015-4EFC-8D19-21CE0DF0736C}" destId="{1FDB32D9-E68E-43E8-8A5E-911C2AEC58F2}" srcOrd="3" destOrd="0" parTransId="{F384D4AA-F742-4DE5-9E52-149303DF1884}" sibTransId="{AF13632B-1B6A-40D2-9787-C566E11D8C22}"/>
    <dgm:cxn modelId="{82CA18E6-FFE1-42EE-8B6C-D9CDD1B89ACD}" type="presOf" srcId="{F9E89B46-960F-46E1-9770-D68742471888}" destId="{546F7F57-643B-4E7A-9F46-9D786FE9B30B}" srcOrd="0" destOrd="0" presId="urn:microsoft.com/office/officeart/2005/8/layout/matrix2"/>
    <dgm:cxn modelId="{F6D24703-3921-401E-8A99-3A2B898754A9}" type="presParOf" srcId="{6D54EE21-F21C-467B-8BE3-F7E7B1F337A2}" destId="{FB8623A3-2FDF-4AC9-98A4-9F8A22CB0E32}" srcOrd="0" destOrd="0" presId="urn:microsoft.com/office/officeart/2005/8/layout/matrix2"/>
    <dgm:cxn modelId="{97D7B5FC-68AE-4A58-9AC7-5FFE0DA62CEF}" type="presParOf" srcId="{6D54EE21-F21C-467B-8BE3-F7E7B1F337A2}" destId="{852BF562-809A-4CFE-AAFF-300A0C6BC134}" srcOrd="1" destOrd="0" presId="urn:microsoft.com/office/officeart/2005/8/layout/matrix2"/>
    <dgm:cxn modelId="{354FAF83-0AC0-4E96-9E19-63D8E29A9B86}" type="presParOf" srcId="{6D54EE21-F21C-467B-8BE3-F7E7B1F337A2}" destId="{B8BD8806-6C2D-42E8-95A5-3F972BA1D6C7}" srcOrd="2" destOrd="0" presId="urn:microsoft.com/office/officeart/2005/8/layout/matrix2"/>
    <dgm:cxn modelId="{AA2189A8-1C4D-4021-9FAD-693F71BF563C}" type="presParOf" srcId="{6D54EE21-F21C-467B-8BE3-F7E7B1F337A2}" destId="{546F7F57-643B-4E7A-9F46-9D786FE9B30B}" srcOrd="3" destOrd="0" presId="urn:microsoft.com/office/officeart/2005/8/layout/matrix2"/>
    <dgm:cxn modelId="{11370380-EBA1-47FD-84EF-2C908DCC3046}" type="presParOf" srcId="{6D54EE21-F21C-467B-8BE3-F7E7B1F337A2}" destId="{D04F2062-D079-44AC-B510-80D3AF12DB7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93B8C-B34E-486A-B5FA-C1DAD1DBB7CF}">
      <dsp:nvSpPr>
        <dsp:cNvPr id="0" name=""/>
        <dsp:cNvSpPr/>
      </dsp:nvSpPr>
      <dsp:spPr>
        <a:xfrm>
          <a:off x="1991796" y="594898"/>
          <a:ext cx="3963726" cy="3963726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95A4-F014-4BE0-8FD6-B4F45A529820}">
      <dsp:nvSpPr>
        <dsp:cNvPr id="0" name=""/>
        <dsp:cNvSpPr/>
      </dsp:nvSpPr>
      <dsp:spPr>
        <a:xfrm>
          <a:off x="1991796" y="594898"/>
          <a:ext cx="3963726" cy="3963726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2CE92-8076-4D92-A100-3D393A67EDD4}">
      <dsp:nvSpPr>
        <dsp:cNvPr id="0" name=""/>
        <dsp:cNvSpPr/>
      </dsp:nvSpPr>
      <dsp:spPr>
        <a:xfrm>
          <a:off x="1991796" y="594898"/>
          <a:ext cx="3963726" cy="3963726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D928F-BF02-4EEC-AFE3-1CD1E461AD0F}">
      <dsp:nvSpPr>
        <dsp:cNvPr id="0" name=""/>
        <dsp:cNvSpPr/>
      </dsp:nvSpPr>
      <dsp:spPr>
        <a:xfrm>
          <a:off x="1991796" y="594898"/>
          <a:ext cx="3963726" cy="3963726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1AB5A-497A-4FAD-96D1-AE1E5D603448}">
      <dsp:nvSpPr>
        <dsp:cNvPr id="0" name=""/>
        <dsp:cNvSpPr/>
      </dsp:nvSpPr>
      <dsp:spPr>
        <a:xfrm>
          <a:off x="1991796" y="594898"/>
          <a:ext cx="3963726" cy="3963726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AF4A8-BAD0-4D0B-96D7-F6FD7AA0B831}">
      <dsp:nvSpPr>
        <dsp:cNvPr id="0" name=""/>
        <dsp:cNvSpPr/>
      </dsp:nvSpPr>
      <dsp:spPr>
        <a:xfrm>
          <a:off x="3060765" y="1663868"/>
          <a:ext cx="1825787" cy="18257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Culture</a:t>
          </a:r>
        </a:p>
      </dsp:txBody>
      <dsp:txXfrm>
        <a:off x="3328145" y="1931248"/>
        <a:ext cx="1291027" cy="1291027"/>
      </dsp:txXfrm>
    </dsp:sp>
    <dsp:sp modelId="{280B854C-0B89-4199-A968-334BF2D7AD74}">
      <dsp:nvSpPr>
        <dsp:cNvPr id="0" name=""/>
        <dsp:cNvSpPr/>
      </dsp:nvSpPr>
      <dsp:spPr>
        <a:xfrm>
          <a:off x="3334633" y="1882"/>
          <a:ext cx="1278051" cy="12780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Core values</a:t>
          </a:r>
        </a:p>
      </dsp:txBody>
      <dsp:txXfrm>
        <a:off x="3521799" y="189048"/>
        <a:ext cx="903719" cy="903719"/>
      </dsp:txXfrm>
    </dsp:sp>
    <dsp:sp modelId="{346A05E7-4622-42E7-B9D2-909BF08A52E7}">
      <dsp:nvSpPr>
        <dsp:cNvPr id="0" name=""/>
        <dsp:cNvSpPr/>
      </dsp:nvSpPr>
      <dsp:spPr>
        <a:xfrm>
          <a:off x="5175739" y="1339524"/>
          <a:ext cx="1278051" cy="1278051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Vision</a:t>
          </a:r>
        </a:p>
      </dsp:txBody>
      <dsp:txXfrm>
        <a:off x="5362905" y="1526690"/>
        <a:ext cx="903719" cy="903719"/>
      </dsp:txXfrm>
    </dsp:sp>
    <dsp:sp modelId="{9D111E78-8F5A-4384-A7BB-0F1F6D4E2D60}">
      <dsp:nvSpPr>
        <dsp:cNvPr id="0" name=""/>
        <dsp:cNvSpPr/>
      </dsp:nvSpPr>
      <dsp:spPr>
        <a:xfrm>
          <a:off x="4472499" y="3503875"/>
          <a:ext cx="1278051" cy="127805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Leadership</a:t>
          </a:r>
        </a:p>
      </dsp:txBody>
      <dsp:txXfrm>
        <a:off x="4659665" y="3691041"/>
        <a:ext cx="903719" cy="903719"/>
      </dsp:txXfrm>
    </dsp:sp>
    <dsp:sp modelId="{4F139968-2A85-49D0-850B-5756B66C08B1}">
      <dsp:nvSpPr>
        <dsp:cNvPr id="0" name=""/>
        <dsp:cNvSpPr/>
      </dsp:nvSpPr>
      <dsp:spPr>
        <a:xfrm>
          <a:off x="2196767" y="3503875"/>
          <a:ext cx="1278051" cy="1278051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Account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ability</a:t>
          </a:r>
          <a:endParaRPr lang="en-IN" sz="1500" kern="1200" dirty="0"/>
        </a:p>
      </dsp:txBody>
      <dsp:txXfrm>
        <a:off x="2383933" y="3691041"/>
        <a:ext cx="903719" cy="903719"/>
      </dsp:txXfrm>
    </dsp:sp>
    <dsp:sp modelId="{090B36DF-22BD-470B-8014-FD84CD81EF2E}">
      <dsp:nvSpPr>
        <dsp:cNvPr id="0" name=""/>
        <dsp:cNvSpPr/>
      </dsp:nvSpPr>
      <dsp:spPr>
        <a:xfrm>
          <a:off x="1493527" y="1339524"/>
          <a:ext cx="1278051" cy="127805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Commun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ication</a:t>
          </a:r>
          <a:endParaRPr lang="en-IN" sz="1500" kern="1200" dirty="0"/>
        </a:p>
      </dsp:txBody>
      <dsp:txXfrm>
        <a:off x="1680693" y="1526690"/>
        <a:ext cx="903719" cy="903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623A3-2FDF-4AC9-98A4-9F8A22CB0E32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BF562-809A-4CFE-AAFF-300A0C6BC134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Clan Culture</a:t>
          </a:r>
        </a:p>
      </dsp:txBody>
      <dsp:txXfrm>
        <a:off x="1812686" y="458020"/>
        <a:ext cx="1955852" cy="1955852"/>
      </dsp:txXfrm>
    </dsp:sp>
    <dsp:sp modelId="{B8BD8806-6C2D-42E8-95A5-3F972BA1D6C7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Innovation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Culture</a:t>
          </a:r>
          <a:endParaRPr lang="en-IN" sz="3100" kern="1200" dirty="0"/>
        </a:p>
      </dsp:txBody>
      <dsp:txXfrm>
        <a:off x="4359460" y="458020"/>
        <a:ext cx="1955852" cy="1955852"/>
      </dsp:txXfrm>
    </dsp:sp>
    <dsp:sp modelId="{546F7F57-643B-4E7A-9F46-9D786FE9B30B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Hierarchy Culture</a:t>
          </a:r>
        </a:p>
      </dsp:txBody>
      <dsp:txXfrm>
        <a:off x="1812686" y="3004793"/>
        <a:ext cx="1955852" cy="1955852"/>
      </dsp:txXfrm>
    </dsp:sp>
    <dsp:sp modelId="{D04F2062-D079-44AC-B510-80D3AF12DB71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Market Culture</a:t>
          </a:r>
        </a:p>
      </dsp:txBody>
      <dsp:txXfrm>
        <a:off x="4359460" y="3004793"/>
        <a:ext cx="1955852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C31C-27EB-141E-399A-08955E40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38EB6-730D-01E0-B544-B5ECBDCDB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28E1-1B47-8149-BAE2-AC0A92B0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9870-A023-6D2F-0E6E-1F9A108F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67D1-0FC7-8B96-0B24-A95F8DCE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2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7E7A-AA4F-7124-6858-84B8EC2A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54BA8-4111-F674-C4E3-A82CF9BA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F7C2-B641-53A6-0D82-5693A662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9C6D-16EB-270D-9569-7DB1ED19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9AD7-5B05-1641-9109-C5FD377C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5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1743E-92A8-45B6-7AD0-5B716B569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E504-FBC0-A0D0-222A-ABB6CAAE2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0BC1-F56F-E2DB-8EC7-D6AADB36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03D3-ECCB-1B16-C420-EB7A5488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F0D8-4D4B-F6E7-8148-B832E8AB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717C-99EF-1CDB-C777-2F756F2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D3DD-3B8B-474A-2B8E-253148B3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4A21-FE19-9FE2-FBE5-FE80577C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71D1-A53E-653F-9018-4D458F94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A61A-3E85-04F7-13AA-982759F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401-10F8-1951-8484-23E52682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ECD8-E134-0559-57D3-6499DAF4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B2A6-7E51-36C5-04B3-4E9A7FF4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5D38-9DBF-8E2C-4477-438271E9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DCB03-35C7-8834-2F37-5B3723C9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6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6641-F412-4D67-CA77-7D866BC5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A033-BAEE-0951-3F63-035006A4D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E50E8-066A-F936-528B-A5CB3639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94D7-2C78-368A-513E-E823E84E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ABBE2-A4E9-04B0-5414-15416E01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B914-7958-4365-0D6E-AAE1B739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01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06BB-F972-06E9-B523-B176E75D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9010-29A1-2A0D-DFCB-5C2295F5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1E78B-19A5-1674-E24C-EFF94CF7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3B0F0-D77C-C752-AD8D-D6D952983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3FEBA-2FFB-1D0D-9788-89B396505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3A455-1E63-78AD-4678-E9B8753E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61563-777D-5BC3-6616-9B0F093C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5F0EF-2E09-7D69-34A0-DE5301F0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1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6F5B-579F-A222-13F5-2916A901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91DF-7A8A-D268-35A5-683C26A6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920A-E871-B245-9756-9689F9A0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722D5-D205-67E7-A712-85A2C271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2B3C4-D978-F9F0-7A0A-1DBD49BF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D0E2C-4952-1369-06D1-8AEBF92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A9462-1144-1D10-1136-86CDEB09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4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AF8E-519A-9E15-ADAA-35BF9F89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B145-17C5-6696-04A0-3EDC7672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F7AD5-459E-D0AE-4EA9-1EA2BA0CF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08E91-A495-67AF-8CBB-3D717E58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C60CB-A05E-D1D4-04E2-672422A5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21500-472C-5636-D0DE-325BF59D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9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801A-E45C-F6A2-69C9-A7AEE8D6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75D97-7625-F5B4-1EE0-D7F6C4B32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E49FB-BEAB-E92F-C225-37B27A8B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40661-3243-DCFF-7C98-D1EB23AB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0717C-D988-1722-82EF-E5A6BFAC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5A728-45F5-6B27-B7EA-13D19F60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46916-B233-A11F-2AE2-65F05CAC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2693D-0D35-4C57-6856-D0C002F3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7DE2-0513-E47B-A158-722215BF5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9BF58-E494-48F5-9CC8-F0BBDA41C81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4BC0-B1E9-C484-4C86-097E070BA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02D9-95D4-03EF-8669-302645A24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A4F3B-1422-4973-B467-0C3A96B75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7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netflix-png/download/34753" TargetMode="External"/><Relationship Id="rId7" Type="http://schemas.openxmlformats.org/officeDocument/2006/relationships/hyperlink" Target="https://freepngimg.com/png/66921-logo-search-google-play-free-png-h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File:Microsoft_logo.svg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55CC-4F67-9ADE-C5AE-E4494E6D3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827"/>
            <a:ext cx="9144000" cy="2387600"/>
          </a:xfrm>
        </p:spPr>
        <p:txBody>
          <a:bodyPr/>
          <a:lstStyle/>
          <a:p>
            <a:r>
              <a:rPr lang="en-IN" b="1" dirty="0"/>
              <a:t>Corporate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4774B-B440-3029-21BF-11DFAFB2E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6120"/>
            <a:ext cx="9144000" cy="1655762"/>
          </a:xfrm>
        </p:spPr>
        <p:txBody>
          <a:bodyPr/>
          <a:lstStyle/>
          <a:p>
            <a:r>
              <a:rPr lang="en-US" dirty="0"/>
              <a:t>Building a Positive Work Environment</a:t>
            </a:r>
          </a:p>
          <a:p>
            <a:endParaRPr lang="en-US" dirty="0"/>
          </a:p>
          <a:p>
            <a:pPr algn="r"/>
            <a:r>
              <a:rPr lang="en-US" dirty="0"/>
              <a:t>-By Deepak Prasad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7EFB3-B7EE-9DF9-779C-B0CD5B59B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947-938F-17C9-B3C5-62301CECD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918"/>
            <a:ext cx="9144000" cy="842176"/>
          </a:xfrm>
        </p:spPr>
        <p:txBody>
          <a:bodyPr>
            <a:normAutofit/>
          </a:bodyPr>
          <a:lstStyle/>
          <a:p>
            <a:r>
              <a:rPr lang="en-IN" sz="4400" b="1" dirty="0"/>
              <a:t>Types of Corporate Culture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16C9C-346E-C528-CE24-D0EF31BDE89B}"/>
              </a:ext>
            </a:extLst>
          </p:cNvPr>
          <p:cNvSpPr txBox="1"/>
          <p:nvPr/>
        </p:nvSpPr>
        <p:spPr>
          <a:xfrm>
            <a:off x="595460" y="1238094"/>
            <a:ext cx="110010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Market Culture: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/>
              <a:t>This culture is results-oriented and competitive.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/>
              <a:t>It emphasizes achieving goals, meeting targets, and maximizing profits.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/>
              <a:t>Values include competition, achievement, and customer focus</a:t>
            </a:r>
            <a:r>
              <a:rPr lang="en-IN" sz="3200"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IN" sz="3200" i="0" dirty="0"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Hierarchy Culture: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/>
              <a:t>This culture is structured and controlled, with a focus on stability and efficiency</a:t>
            </a:r>
            <a:r>
              <a:rPr lang="en-IN" sz="3200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/>
              <a:t>Values include efficiency, stability, and control</a:t>
            </a:r>
            <a:r>
              <a:rPr lang="en-IN" sz="3200" dirty="0"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/>
              <a:t>Leadership tends to be controlling and coordinating</a:t>
            </a:r>
            <a:r>
              <a:rPr lang="en-IN" sz="3200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7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B1B6-3EDC-DA11-099A-8D451BB1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Sign of Good Workplace Culture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42128-7F82-A519-7622-4CD8279414E0}"/>
              </a:ext>
            </a:extLst>
          </p:cNvPr>
          <p:cNvSpPr txBox="1"/>
          <p:nvPr/>
        </p:nvSpPr>
        <p:spPr>
          <a:xfrm>
            <a:off x="838200" y="1889760"/>
            <a:ext cx="10977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i="0" dirty="0">
                <a:effectLst/>
              </a:rPr>
              <a:t>Accessible leadership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Leaders are approachable and actively listen to employee concerns. </a:t>
            </a:r>
            <a:endParaRPr lang="en-IN" sz="3200" b="1" i="0" dirty="0">
              <a:effectLst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Open &amp; Clear Communication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Employees feel comfortable sharing feedback and ideas without fear of repercussions. </a:t>
            </a: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Teamwork &amp; Collaboration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Google Sans"/>
              </a:rPr>
              <a:t>Teams work together effectively and support each other.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3841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08E9-1599-7DB3-589B-6F105699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Sign of Good Workplace Culture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84BE1-B3E1-185E-F3A4-4B1623FC745E}"/>
              </a:ext>
            </a:extLst>
          </p:cNvPr>
          <p:cNvSpPr txBox="1"/>
          <p:nvPr/>
        </p:nvSpPr>
        <p:spPr>
          <a:xfrm>
            <a:off x="901700" y="1691561"/>
            <a:ext cx="1038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Work-life balance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Encouragement to maintain a healthy personal life outside of work. </a:t>
            </a: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i="0" dirty="0">
                <a:effectLst/>
              </a:rPr>
              <a:t>Clear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Company values are well-defined and integrated into daily practices. </a:t>
            </a:r>
            <a:endParaRPr lang="en-IN" sz="3200" i="0" dirty="0">
              <a:effectLst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i="0" dirty="0">
                <a:effectLst/>
              </a:rPr>
              <a:t>Investment in 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Opportunities for professional development and skill improvement. </a:t>
            </a:r>
            <a:r>
              <a:rPr lang="en-IN" sz="32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10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FB9-6E0D-CC18-8EC7-E09FCB54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Examples of Good Corporate Culture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FDB79-3891-6322-26B1-28BA9C07D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8857" y="2571857"/>
            <a:ext cx="1714286" cy="17142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D7DCA5-6AEC-4B55-D9B9-9E530C28D23C}"/>
              </a:ext>
            </a:extLst>
          </p:cNvPr>
          <p:cNvSpPr txBox="1"/>
          <p:nvPr/>
        </p:nvSpPr>
        <p:spPr>
          <a:xfrm>
            <a:off x="838200" y="1694816"/>
            <a:ext cx="703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Here is some example of company’s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6B7E5-15FD-D499-9829-091266C34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4240" y="2571857"/>
            <a:ext cx="2174240" cy="1714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A8890F-C77A-7501-5EAE-8904A652C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02600" y="2571857"/>
            <a:ext cx="2492903" cy="17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7CB102-FE36-BFA3-64E4-FC2CC5EF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>
                <a:solidFill>
                  <a:schemeClr val="tx1"/>
                </a:solidFill>
              </a:rPr>
              <a:t>Thanks you to all to listen me</a:t>
            </a:r>
            <a:br>
              <a:rPr lang="en-IN" sz="6000" dirty="0">
                <a:solidFill>
                  <a:schemeClr val="tx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3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3603-BFAB-F745-4040-35EFDEDA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List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537E-E90E-D07D-D73E-9AD09C6F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Corporate Culture?</a:t>
            </a:r>
          </a:p>
          <a:p>
            <a:r>
              <a:rPr lang="en-IN" dirty="0"/>
              <a:t>Why is Corporate Culture important?</a:t>
            </a:r>
          </a:p>
          <a:p>
            <a:r>
              <a:rPr lang="en-IN" dirty="0"/>
              <a:t>Key elements of Corporate Culture</a:t>
            </a:r>
          </a:p>
          <a:p>
            <a:r>
              <a:rPr lang="en-IN" dirty="0"/>
              <a:t>Types of Corporate Culture</a:t>
            </a:r>
          </a:p>
          <a:p>
            <a:r>
              <a:rPr lang="en-IN" dirty="0"/>
              <a:t>Signs of good Corporate Culture</a:t>
            </a:r>
          </a:p>
          <a:p>
            <a:r>
              <a:rPr lang="en-IN" dirty="0"/>
              <a:t>Example of good Corporate Culture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87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192CF-84A2-166C-D766-42D18878CB52}"/>
              </a:ext>
            </a:extLst>
          </p:cNvPr>
          <p:cNvSpPr txBox="1"/>
          <p:nvPr/>
        </p:nvSpPr>
        <p:spPr>
          <a:xfrm>
            <a:off x="2978288" y="621580"/>
            <a:ext cx="6235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latin typeface="+mj-lt"/>
                <a:cs typeface="Times New Roman" panose="02020603050405020304" pitchFamily="18" charset="0"/>
              </a:rPr>
              <a:t>What is Corporate Culture?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16DF6-8149-6CE7-CEB2-F2E7BA760975}"/>
              </a:ext>
            </a:extLst>
          </p:cNvPr>
          <p:cNvSpPr txBox="1"/>
          <p:nvPr/>
        </p:nvSpPr>
        <p:spPr>
          <a:xfrm>
            <a:off x="862012" y="2134106"/>
            <a:ext cx="10006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Defines company values, beliefs, and work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It includes values, work environment, and communication style.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Defines how employees interact and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101132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5E05-CF48-4BAA-0301-561D1394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4"/>
            <a:ext cx="9144000" cy="900113"/>
          </a:xfrm>
        </p:spPr>
        <p:txBody>
          <a:bodyPr>
            <a:normAutofit/>
          </a:bodyPr>
          <a:lstStyle/>
          <a:p>
            <a:r>
              <a:rPr lang="en-US" sz="4400" b="1" dirty="0"/>
              <a:t>Why is Corporate Culture Important?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CC16D-1DB5-D4AB-B5A7-93416C6E7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886200"/>
          </a:xfrm>
        </p:spPr>
        <p:txBody>
          <a:bodyPr anchor="ctr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 good culture keeps employees happy and motivated.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Encourages teamwork and better cooperation.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Creates a positive work environment, improving productivity.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Strengthens the company’s reputation and success.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155C-DA0A-D362-B24A-F83C98AD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029"/>
            <a:ext cx="9144000" cy="842176"/>
          </a:xfrm>
        </p:spPr>
        <p:txBody>
          <a:bodyPr>
            <a:normAutofit/>
          </a:bodyPr>
          <a:lstStyle/>
          <a:p>
            <a:r>
              <a:rPr lang="en-US" sz="4400" b="1" dirty="0"/>
              <a:t>Key Elements of Corporate Culture</a:t>
            </a:r>
            <a:endParaRPr lang="en-IN" sz="44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53C897A-D767-F383-EF01-B20527E56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313379"/>
              </p:ext>
            </p:extLst>
          </p:nvPr>
        </p:nvGraphicFramePr>
        <p:xfrm>
          <a:off x="1753386" y="1706252"/>
          <a:ext cx="7947319" cy="481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8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FAA1E-E48D-2721-E483-D3CB67E37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C7D6-F66A-7334-D7A1-6EB1BEF2F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8467"/>
            <a:ext cx="9144000" cy="842176"/>
          </a:xfrm>
        </p:spPr>
        <p:txBody>
          <a:bodyPr>
            <a:normAutofit/>
          </a:bodyPr>
          <a:lstStyle/>
          <a:p>
            <a:r>
              <a:rPr lang="en-US" sz="4400" b="1" dirty="0"/>
              <a:t>Key Elements of Corporate Culture</a:t>
            </a:r>
            <a:endParaRPr lang="en-IN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5E76F-3366-20B5-A465-8787A495D162}"/>
              </a:ext>
            </a:extLst>
          </p:cNvPr>
          <p:cNvSpPr txBox="1"/>
          <p:nvPr/>
        </p:nvSpPr>
        <p:spPr>
          <a:xfrm>
            <a:off x="1151641" y="1606252"/>
            <a:ext cx="98887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Core Values: </a:t>
            </a:r>
            <a:r>
              <a:rPr lang="en-US" sz="3200" i="0" dirty="0">
                <a:effectLst/>
              </a:rPr>
              <a:t>The fundamental beliefs and principles that guide decision-making and employee behavior within the company, acting as a foundation for the culture.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Vision: </a:t>
            </a:r>
            <a:r>
              <a:rPr lang="en-US" sz="3200" b="0" i="0" dirty="0">
                <a:effectLst/>
              </a:rPr>
              <a:t>The long-term goals and aspirations of the organization, outlining where the company aims to be in the future.</a:t>
            </a: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Leadership: </a:t>
            </a:r>
            <a:r>
              <a:rPr lang="en-US" sz="3200" b="0" i="0" dirty="0">
                <a:effectLst/>
              </a:rPr>
              <a:t>The approach taken by leaders in managing the team, which significantly impacts the overall culture.</a:t>
            </a:r>
            <a:r>
              <a:rPr lang="en-I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94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49A16-60B0-A8A2-4EC4-4596EC0FC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8327-3C18-1A85-8800-9F717C01B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8467"/>
            <a:ext cx="9144000" cy="842176"/>
          </a:xfrm>
        </p:spPr>
        <p:txBody>
          <a:bodyPr>
            <a:normAutofit/>
          </a:bodyPr>
          <a:lstStyle/>
          <a:p>
            <a:r>
              <a:rPr lang="en-US" sz="4400" b="1" dirty="0"/>
              <a:t>Key Elements of Corporate Culture</a:t>
            </a:r>
            <a:endParaRPr lang="en-IN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155EE-3139-3455-5D82-50CE95334B76}"/>
              </a:ext>
            </a:extLst>
          </p:cNvPr>
          <p:cNvSpPr txBox="1"/>
          <p:nvPr/>
        </p:nvSpPr>
        <p:spPr>
          <a:xfrm>
            <a:off x="1151641" y="1706253"/>
            <a:ext cx="9888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effectLst/>
              </a:rPr>
              <a:t>Accountability</a:t>
            </a:r>
            <a:r>
              <a:rPr lang="en-IN" sz="3200" dirty="0"/>
              <a:t>: </a:t>
            </a:r>
            <a:r>
              <a:rPr lang="en-US" sz="3200" b="0" i="0" dirty="0">
                <a:effectLst/>
              </a:rPr>
              <a:t>Holding employees responsible for their actions and decisions, promoting ethical behavior. </a:t>
            </a:r>
            <a:endParaRPr lang="en-US" sz="3200" i="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Communication: </a:t>
            </a:r>
            <a:r>
              <a:rPr lang="en-US" sz="3200" b="0" i="0" dirty="0">
                <a:effectLst/>
              </a:rPr>
              <a:t>Open and transparent communication channels that facilitate information sharing and employee feedback.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090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1F1D6-1F0C-BFF9-4863-CD63ABDBB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606C-0E8E-C319-E6D5-D90CD849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759"/>
            <a:ext cx="9144000" cy="842176"/>
          </a:xfrm>
        </p:spPr>
        <p:txBody>
          <a:bodyPr>
            <a:normAutofit/>
          </a:bodyPr>
          <a:lstStyle/>
          <a:p>
            <a:r>
              <a:rPr lang="en-IN" sz="4400" b="1" dirty="0"/>
              <a:t>Types of Corporate Culture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AD09C10-6A63-9716-B14D-6B20ECDD2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830111"/>
              </p:ext>
            </p:extLst>
          </p:nvPr>
        </p:nvGraphicFramePr>
        <p:xfrm>
          <a:off x="2032000" y="13606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5B60-766A-7D84-29F4-0B102E39E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518F-E12F-FADD-BA64-66FE5E3A8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759"/>
            <a:ext cx="9144000" cy="842176"/>
          </a:xfrm>
        </p:spPr>
        <p:txBody>
          <a:bodyPr>
            <a:normAutofit/>
          </a:bodyPr>
          <a:lstStyle/>
          <a:p>
            <a:r>
              <a:rPr lang="en-IN" sz="4400" b="1" dirty="0"/>
              <a:t>Types of Corporate Culture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A8DA1-21EB-F8BA-A676-46AA4C637000}"/>
              </a:ext>
            </a:extLst>
          </p:cNvPr>
          <p:cNvSpPr txBox="1"/>
          <p:nvPr/>
        </p:nvSpPr>
        <p:spPr>
          <a:xfrm>
            <a:off x="678730" y="1619211"/>
            <a:ext cx="11001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Clan culture: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Strong focus on members of an organization.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>
                <a:ea typeface="Lato" panose="020F0502020204030203" pitchFamily="34" charset="0"/>
                <a:cs typeface="Lato" panose="020F0502020204030203" pitchFamily="34" charset="0"/>
              </a:rPr>
              <a:t>High employee engagement.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>
                <a:ea typeface="Lato" panose="020F0502020204030203" pitchFamily="34" charset="0"/>
                <a:cs typeface="Lato" panose="020F0502020204030203" pitchFamily="34" charset="0"/>
              </a:rPr>
              <a:t>Very hard to maintain as company scales.</a:t>
            </a:r>
            <a:r>
              <a:rPr lang="en-US" sz="3200" b="0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US" sz="3200" b="1" i="0" dirty="0">
              <a:effectLst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Innovation Culture: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High value placed on innovation and adaptability.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>
                <a:ea typeface="Lato" panose="020F0502020204030203" pitchFamily="34" charset="0"/>
                <a:cs typeface="Lato" panose="020F0502020204030203" pitchFamily="34" charset="0"/>
              </a:rPr>
              <a:t>Encourages employees to share ideas.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 Inspires competition instead of collaboration and integration.</a:t>
            </a:r>
            <a:endParaRPr lang="en-IN" sz="3200" b="1" i="0" dirty="0">
              <a:effectLst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2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478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Lato</vt:lpstr>
      <vt:lpstr>Times New Roman</vt:lpstr>
      <vt:lpstr>Wingdings</vt:lpstr>
      <vt:lpstr>Office Theme</vt:lpstr>
      <vt:lpstr>Corporate Culture</vt:lpstr>
      <vt:lpstr>List of content</vt:lpstr>
      <vt:lpstr>PowerPoint Presentation</vt:lpstr>
      <vt:lpstr>Why is Corporate Culture Important?</vt:lpstr>
      <vt:lpstr>Key Elements of Corporate Culture</vt:lpstr>
      <vt:lpstr>Key Elements of Corporate Culture</vt:lpstr>
      <vt:lpstr>Key Elements of Corporate Culture</vt:lpstr>
      <vt:lpstr>Types of Corporate Culture</vt:lpstr>
      <vt:lpstr>Types of Corporate Culture</vt:lpstr>
      <vt:lpstr>Types of Corporate Culture</vt:lpstr>
      <vt:lpstr>Sign of Good Workplace Culture</vt:lpstr>
      <vt:lpstr>Sign of Good Workplace Culture</vt:lpstr>
      <vt:lpstr>Examples of Good Corporate Culture</vt:lpstr>
      <vt:lpstr>Thanks you to all to listen 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PRASAD</dc:creator>
  <cp:lastModifiedBy>DEEPAK PRASAD</cp:lastModifiedBy>
  <cp:revision>47</cp:revision>
  <dcterms:created xsi:type="dcterms:W3CDTF">2025-02-27T04:25:03Z</dcterms:created>
  <dcterms:modified xsi:type="dcterms:W3CDTF">2025-03-01T13:53:41Z</dcterms:modified>
</cp:coreProperties>
</file>