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91"/>
  </p:normalViewPr>
  <p:slideViewPr>
    <p:cSldViewPr snapToGrid="0">
      <p:cViewPr varScale="1">
        <p:scale>
          <a:sx n="103" d="100"/>
          <a:sy n="103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C58C-5BEB-B14B-FE58-027658A2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BDE6-BA1F-063F-239C-82C4D00B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C43E-019D-B620-24E4-27BF715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112A-EFE0-CAA8-D118-2A54BD56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0629-03EB-2138-E810-139EADD3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076A-FF67-312A-76EF-57D8C0B0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BCE5-83C6-0681-6A40-42A0840D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3603-E482-9B96-49D4-DDC19EBD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88BE-D6B2-4F4C-6734-C84B1D97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174B-3D7A-7FFB-BADD-EF3A5219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0F15-103F-8534-CE66-B6114C36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CD66-9E6C-9DBD-DCB7-4F5DA8BA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93CE-92D2-744C-463E-B437D69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9756-B870-D80E-F531-B3F4786E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EC7D-6834-FBCF-2D96-FDDBE3C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564-B06C-EDCB-941D-DA553E2B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64BA-B576-A8E1-0B24-AC48C354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C9C0-BD6F-C4F0-6482-20AD92E8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DFDD-EBD8-E876-7E52-C6C925BF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2D08-2800-7944-5692-A465DE69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9409-A392-F2D4-997E-5837C476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B80D-F381-8056-2607-25BBE670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D0E4-DC33-79F9-E75A-0802412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139B-347D-8CBD-BED0-97046EE2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6FE0-8B6E-70E2-0FA7-77EE7452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FBB-707E-004D-C55B-71B79CEC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0218-65EF-35EB-978E-775533ABF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95F9-B6F1-F6AE-EA7C-B2BE8DA9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255BB-7B86-D67C-8D2F-92666421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21D3B-F897-2A34-EE50-C25AF391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4A31-9732-C57B-F661-417A2BF7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CA71-40CA-D533-BA0D-C563307F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E11C-3468-C4F3-FB2F-AE98FBD3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A6141-A498-E825-CF4E-DCCE6D85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00E9A-F7C7-B144-3159-DC0E1DE1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6E48C-F287-178C-5070-8A20701A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5D358-060B-5CCE-856B-7FECB23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E1BF3-FD99-937A-B86B-BA30A49B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5060A-D3C2-9165-35FC-45E0950D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EA5-587C-CC95-8B01-49C6C013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17623-961A-C004-8D4C-3A556995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7A67-52EA-7218-0C3F-750AC95C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319C6-9804-03D8-FC39-B5F70BCE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7E876-28B5-1388-92C1-F43D71EE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6D56A-ED76-57DB-E1BB-FFB9CFB9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D0460-F7BF-A06B-D0B3-AFB3DA00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E540-A9E1-0391-6CA2-60B6D572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620D-EB11-BDEF-B506-AD9B229F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30D7A-ABF5-821D-1D03-9FC7B2F8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6222-AAE3-85D1-1D85-3E811693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9B451-A900-07E3-A00F-6E64C161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8FC66-2EE1-D5D3-AE20-74682AD7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DFBD-7E4D-432C-4541-ED829FA8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2F679-73FF-4C16-BAC3-B03FD856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C118B-1C19-2F0B-C2AB-C003578BE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8063-7144-5FCF-FA08-F62EE966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FA93-574B-1045-39B0-C1C93E18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93AA2-5992-8EAA-7666-4329CFF6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D58C4-505C-978B-52DC-1C5BE008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77CE-5C4D-507E-0D07-D7C66B33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9E21-2962-21DC-0C67-856FD7DC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D647-81F3-4D6D-2404-F60348E02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1160-7EF6-CE44-AF5D-E1FCF45D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blue square with black background&#10;&#10;Description automatically generated">
            <a:extLst>
              <a:ext uri="{FF2B5EF4-FFF2-40B4-BE49-F238E27FC236}">
                <a16:creationId xmlns:a16="http://schemas.microsoft.com/office/drawing/2014/main" id="{95F86377-647B-C20F-943E-772B9EA0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35" y="2248929"/>
            <a:ext cx="3904735" cy="3904735"/>
          </a:xfrm>
          <a:prstGeom prst="rect">
            <a:avLst/>
          </a:prstGeom>
        </p:spPr>
      </p:pic>
      <p:pic>
        <p:nvPicPr>
          <p:cNvPr id="7" name="Picture 6" descr="A pixelated square with red and blue squares&#10;&#10;Description automatically generated">
            <a:extLst>
              <a:ext uri="{FF2B5EF4-FFF2-40B4-BE49-F238E27FC236}">
                <a16:creationId xmlns:a16="http://schemas.microsoft.com/office/drawing/2014/main" id="{22EEDC70-4E75-167E-25C8-6A4DABC5F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99" y="3515499"/>
            <a:ext cx="2638166" cy="2638166"/>
          </a:xfrm>
          <a:prstGeom prst="rect">
            <a:avLst/>
          </a:prstGeom>
        </p:spPr>
      </p:pic>
      <p:pic>
        <p:nvPicPr>
          <p:cNvPr id="11" name="Picture 10" descr="A red square with black background&#10;&#10;Description automatically generated">
            <a:extLst>
              <a:ext uri="{FF2B5EF4-FFF2-40B4-BE49-F238E27FC236}">
                <a16:creationId xmlns:a16="http://schemas.microsoft.com/office/drawing/2014/main" id="{FEBC8E53-8214-E83F-5FBA-FF3ADF529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23" y="2903838"/>
            <a:ext cx="2886029" cy="28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Parakh, Pranav</dc:creator>
  <cp:lastModifiedBy>Parakh, Pranav</cp:lastModifiedBy>
  <cp:revision>2</cp:revision>
  <dcterms:created xsi:type="dcterms:W3CDTF">2024-04-18T19:47:12Z</dcterms:created>
  <dcterms:modified xsi:type="dcterms:W3CDTF">2024-04-18T19:52:56Z</dcterms:modified>
</cp:coreProperties>
</file>