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4C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938"/>
  </p:normalViewPr>
  <p:slideViewPr>
    <p:cSldViewPr snapToGrid="0">
      <p:cViewPr varScale="1">
        <p:scale>
          <a:sx n="135" d="100"/>
          <a:sy n="135" d="100"/>
        </p:scale>
        <p:origin x="17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58C-5BEB-B14B-FE58-027658A26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BDE6-BA1F-063F-239C-82C4D00B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6C43E-019D-B620-24E4-27BF715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112A-EFE0-CAA8-D118-2A54BD5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0629-03EB-2138-E810-139EADD3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076A-FF67-312A-76EF-57D8C0B0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BCE5-83C6-0681-6A40-42A0840D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3603-E482-9B96-49D4-DDC19EB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88BE-D6B2-4F4C-6734-C84B1D97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174B-3D7A-7FFB-BADD-EF3A5219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0F15-103F-8534-CE66-B6114C36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CD66-9E6C-9DBD-DCB7-4F5DA8BA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93CE-92D2-744C-463E-B437D69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9756-B870-D80E-F531-B3F4786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EC7D-6834-FBCF-2D96-FDDBE3CD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564-B06C-EDCB-941D-DA553E2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64BA-B576-A8E1-0B24-AC48C354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C9C0-BD6F-C4F0-6482-20AD92E8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DFDD-EBD8-E876-7E52-C6C925B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2D08-2800-7944-5692-A465DE69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409-A392-F2D4-997E-5837C476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B80D-F381-8056-2607-25BBE670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0E4-DC33-79F9-E75A-0802412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139B-347D-8CBD-BED0-97046EE2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6FE0-8B6E-70E2-0FA7-77EE745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FBB-707E-004D-C55B-71B79CEC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0218-65EF-35EB-978E-775533ABF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95F9-B6F1-F6AE-EA7C-B2BE8DA9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255BB-7B86-D67C-8D2F-92666421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21D3B-F897-2A34-EE50-C25AF391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4A31-9732-C57B-F661-417A2BF7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A71-40CA-D533-BA0D-C563307F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E11C-3468-C4F3-FB2F-AE98FBD3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A6141-A498-E825-CF4E-DCCE6D85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00E9A-F7C7-B144-3159-DC0E1DE1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6E48C-F287-178C-5070-8A20701A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D358-060B-5CCE-856B-7FECB23C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1BF3-FD99-937A-B86B-BA30A49B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5060A-D3C2-9165-35FC-45E0950D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EA5-587C-CC95-8B01-49C6C013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7623-961A-C004-8D4C-3A55699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A67-52EA-7218-0C3F-750AC95C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19C6-9804-03D8-FC39-B5F70BC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7E876-28B5-1388-92C1-F43D71E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6D56A-ED76-57DB-E1BB-FFB9CFB9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D0460-F7BF-A06B-D0B3-AFB3DA0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E540-A9E1-0391-6CA2-60B6D572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620D-EB11-BDEF-B506-AD9B229F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0D7A-ABF5-821D-1D03-9FC7B2F8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6222-AAE3-85D1-1D85-3E811693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B451-A900-07E3-A00F-6E64C161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8FC66-2EE1-D5D3-AE20-74682AD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DFBD-7E4D-432C-4541-ED829FA8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2F679-73FF-4C16-BAC3-B03FD856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118B-1C19-2F0B-C2AB-C003578B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8063-7144-5FCF-FA08-F62EE96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FA93-574B-1045-39B0-C1C93E18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93AA2-5992-8EAA-7666-4329CFF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D58C4-505C-978B-52DC-1C5BE00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77CE-5C4D-507E-0D07-D7C66B33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9E21-2962-21DC-0C67-856FD7DC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A3459-F289-D940-974C-714200A2989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D647-81F3-4D6D-2404-F60348E0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1160-7EF6-CE44-AF5D-E1FCF45D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B4E0C-C535-0247-8467-D1C87205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square with black background&#10;&#10;Description automatically generated">
            <a:extLst>
              <a:ext uri="{FF2B5EF4-FFF2-40B4-BE49-F238E27FC236}">
                <a16:creationId xmlns:a16="http://schemas.microsoft.com/office/drawing/2014/main" id="{FEBC8E53-8214-E83F-5FBA-FF3ADF52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35" y="4142145"/>
            <a:ext cx="2886029" cy="2886029"/>
          </a:xfrm>
          <a:prstGeom prst="rect">
            <a:avLst/>
          </a:prstGeom>
        </p:spPr>
      </p:pic>
      <p:pic>
        <p:nvPicPr>
          <p:cNvPr id="5" name="Picture 4" descr="A red and blue square with black background&#10;&#10;Description automatically generated">
            <a:extLst>
              <a:ext uri="{FF2B5EF4-FFF2-40B4-BE49-F238E27FC236}">
                <a16:creationId xmlns:a16="http://schemas.microsoft.com/office/drawing/2014/main" id="{95F86377-647B-C20F-943E-772B9EA0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6" y="4142145"/>
            <a:ext cx="2886029" cy="2886029"/>
          </a:xfrm>
          <a:prstGeom prst="rect">
            <a:avLst/>
          </a:prstGeom>
        </p:spPr>
      </p:pic>
      <p:pic>
        <p:nvPicPr>
          <p:cNvPr id="7" name="Picture 6" descr="A pixelated square with red and blue squares&#10;&#10;Description automatically generated">
            <a:extLst>
              <a:ext uri="{FF2B5EF4-FFF2-40B4-BE49-F238E27FC236}">
                <a16:creationId xmlns:a16="http://schemas.microsoft.com/office/drawing/2014/main" id="{22EEDC70-4E75-167E-25C8-6A4DABC5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776" y="4134585"/>
            <a:ext cx="2886029" cy="28860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AEFA932-7A90-E64B-FA5C-572844909AF1}"/>
              </a:ext>
            </a:extLst>
          </p:cNvPr>
          <p:cNvGrpSpPr/>
          <p:nvPr/>
        </p:nvGrpSpPr>
        <p:grpSpPr>
          <a:xfrm>
            <a:off x="3471143" y="-107576"/>
            <a:ext cx="4309316" cy="4309316"/>
            <a:chOff x="4108543" y="0"/>
            <a:chExt cx="4309316" cy="43093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BE7CD7C-A88C-2E60-A26C-3EC4BCB6D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8543" y="0"/>
              <a:ext cx="4309316" cy="4309316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1EAB9EF-3C9B-9913-4277-E09CA6AD909B}"/>
                </a:ext>
              </a:extLst>
            </p:cNvPr>
            <p:cNvSpPr/>
            <p:nvPr/>
          </p:nvSpPr>
          <p:spPr>
            <a:xfrm rot="16200000">
              <a:off x="4528971" y="42067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D6B0F39B-F0D9-CEDF-3626-5AFBA4D03E70}"/>
                </a:ext>
              </a:extLst>
            </p:cNvPr>
            <p:cNvSpPr/>
            <p:nvPr/>
          </p:nvSpPr>
          <p:spPr>
            <a:xfrm rot="5400000">
              <a:off x="5471445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B53CFCCD-94A8-CCF5-6714-D1B43EFA2DF3}"/>
                </a:ext>
              </a:extLst>
            </p:cNvPr>
            <p:cNvSpPr/>
            <p:nvPr/>
          </p:nvSpPr>
          <p:spPr>
            <a:xfrm rot="5400000">
              <a:off x="6452764" y="420675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7580FD4-D406-E877-9087-9FB09C29F00F}"/>
                </a:ext>
              </a:extLst>
            </p:cNvPr>
            <p:cNvSpPr/>
            <p:nvPr/>
          </p:nvSpPr>
          <p:spPr>
            <a:xfrm rot="16200000">
              <a:off x="7437417" y="396463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82B4720-BEA8-6F2B-831C-D53D6357EE26}"/>
                </a:ext>
              </a:extLst>
            </p:cNvPr>
            <p:cNvSpPr/>
            <p:nvPr/>
          </p:nvSpPr>
          <p:spPr>
            <a:xfrm rot="16200000">
              <a:off x="4528971" y="1352596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0A454BB-CD8F-8C1A-7926-AA655AB8CF47}"/>
                </a:ext>
              </a:extLst>
            </p:cNvPr>
            <p:cNvSpPr/>
            <p:nvPr/>
          </p:nvSpPr>
          <p:spPr>
            <a:xfrm rot="5400000">
              <a:off x="4528970" y="2346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C7B1D5E-5B49-E483-ADBD-BA4E6E34FE57}"/>
                </a:ext>
              </a:extLst>
            </p:cNvPr>
            <p:cNvSpPr/>
            <p:nvPr/>
          </p:nvSpPr>
          <p:spPr>
            <a:xfrm rot="16200000">
              <a:off x="4528970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65873A1-089A-EE04-1E3F-53F03FB0B68F}"/>
                </a:ext>
              </a:extLst>
            </p:cNvPr>
            <p:cNvSpPr/>
            <p:nvPr/>
          </p:nvSpPr>
          <p:spPr>
            <a:xfrm rot="5400000">
              <a:off x="547133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20CD877-59A3-38E0-568C-91920EE02C2D}"/>
                </a:ext>
              </a:extLst>
            </p:cNvPr>
            <p:cNvSpPr/>
            <p:nvPr/>
          </p:nvSpPr>
          <p:spPr>
            <a:xfrm rot="16200000">
              <a:off x="6447232" y="134816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077D2823-BBF6-81C9-B47E-B35556C16197}"/>
                </a:ext>
              </a:extLst>
            </p:cNvPr>
            <p:cNvSpPr/>
            <p:nvPr/>
          </p:nvSpPr>
          <p:spPr>
            <a:xfrm rot="5400000">
              <a:off x="7423127" y="134816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BE80F779-ED4C-E17A-F455-D6F6AD898B64}"/>
                </a:ext>
              </a:extLst>
            </p:cNvPr>
            <p:cNvSpPr/>
            <p:nvPr/>
          </p:nvSpPr>
          <p:spPr>
            <a:xfrm rot="16200000">
              <a:off x="5471337" y="2339078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75AE4E2-4FD3-074E-577B-DB720E6C972D}"/>
                </a:ext>
              </a:extLst>
            </p:cNvPr>
            <p:cNvSpPr/>
            <p:nvPr/>
          </p:nvSpPr>
          <p:spPr>
            <a:xfrm rot="5400000">
              <a:off x="6447233" y="2339077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6ACAEF5-515C-77D7-AE95-DD945F91A752}"/>
                </a:ext>
              </a:extLst>
            </p:cNvPr>
            <p:cNvSpPr/>
            <p:nvPr/>
          </p:nvSpPr>
          <p:spPr>
            <a:xfrm rot="5400000">
              <a:off x="7423127" y="2339078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027D085-6672-9978-F629-2F7BCBC5D76A}"/>
                </a:ext>
              </a:extLst>
            </p:cNvPr>
            <p:cNvSpPr/>
            <p:nvPr/>
          </p:nvSpPr>
          <p:spPr>
            <a:xfrm rot="16200000">
              <a:off x="7423127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C91DEB6F-C064-AFEC-1FA9-323D1644051D}"/>
                </a:ext>
              </a:extLst>
            </p:cNvPr>
            <p:cNvSpPr/>
            <p:nvPr/>
          </p:nvSpPr>
          <p:spPr>
            <a:xfrm rot="16200000">
              <a:off x="6447232" y="3340675"/>
              <a:ext cx="556013" cy="554920"/>
            </a:xfrm>
            <a:prstGeom prst="rightArrow">
              <a:avLst/>
            </a:prstGeom>
            <a:solidFill>
              <a:srgbClr val="7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0A7CD09C-828F-DAF1-304C-1323F1844BBD}"/>
                </a:ext>
              </a:extLst>
            </p:cNvPr>
            <p:cNvSpPr/>
            <p:nvPr/>
          </p:nvSpPr>
          <p:spPr>
            <a:xfrm rot="5400000">
              <a:off x="5471337" y="3344636"/>
              <a:ext cx="556013" cy="554920"/>
            </a:xfrm>
            <a:prstGeom prst="rightArrow">
              <a:avLst/>
            </a:prstGeom>
            <a:solidFill>
              <a:srgbClr val="01004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52718D1-C4E2-384D-9875-C205AD277872}"/>
              </a:ext>
            </a:extLst>
          </p:cNvPr>
          <p:cNvSpPr/>
          <p:nvPr/>
        </p:nvSpPr>
        <p:spPr>
          <a:xfrm>
            <a:off x="7710677" y="596479"/>
            <a:ext cx="410871" cy="947204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B6A036C2-3CA4-1DB7-6D63-2C687C82F059}"/>
              </a:ext>
            </a:extLst>
          </p:cNvPr>
          <p:cNvSpPr/>
          <p:nvPr/>
        </p:nvSpPr>
        <p:spPr>
          <a:xfrm>
            <a:off x="7710677" y="2047082"/>
            <a:ext cx="205435" cy="922029"/>
          </a:xfrm>
          <a:prstGeom prst="rightBracke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9356D-69CA-6BC9-5204-6D2795CDE77E}"/>
              </a:ext>
            </a:extLst>
          </p:cNvPr>
          <p:cNvCxnSpPr/>
          <p:nvPr/>
        </p:nvCxnSpPr>
        <p:spPr>
          <a:xfrm flipV="1">
            <a:off x="3471143" y="441826"/>
            <a:ext cx="0" cy="334674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71CC7EF1-D709-880E-3056-E69B7B0780FC}"/>
              </a:ext>
            </a:extLst>
          </p:cNvPr>
          <p:cNvSpPr/>
          <p:nvPr/>
        </p:nvSpPr>
        <p:spPr>
          <a:xfrm>
            <a:off x="8843839" y="83811"/>
            <a:ext cx="408790" cy="39265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4422EC-FBF5-42BD-A7B2-1ACD6116E2DE}"/>
              </a:ext>
            </a:extLst>
          </p:cNvPr>
          <p:cNvSpPr txBox="1"/>
          <p:nvPr/>
        </p:nvSpPr>
        <p:spPr>
          <a:xfrm>
            <a:off x="8068191" y="818716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580C21-7AAF-6DD8-39AC-646BC3B99200}"/>
              </a:ext>
            </a:extLst>
          </p:cNvPr>
          <p:cNvCxnSpPr>
            <a:stCxn id="34" idx="2"/>
          </p:cNvCxnSpPr>
          <p:nvPr/>
        </p:nvCxnSpPr>
        <p:spPr>
          <a:xfrm flipV="1">
            <a:off x="7916112" y="2508096"/>
            <a:ext cx="1520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E01AA2-2EB1-5FCC-08DF-922A83C287E5}"/>
              </a:ext>
            </a:extLst>
          </p:cNvPr>
          <p:cNvSpPr txBox="1"/>
          <p:nvPr/>
        </p:nvSpPr>
        <p:spPr>
          <a:xfrm>
            <a:off x="8068191" y="2237080"/>
            <a:ext cx="10152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constant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81B06-D6DC-AD99-D937-137451E2DBC7}"/>
              </a:ext>
            </a:extLst>
          </p:cNvPr>
          <p:cNvSpPr txBox="1"/>
          <p:nvPr/>
        </p:nvSpPr>
        <p:spPr>
          <a:xfrm rot="16200000">
            <a:off x="2124227" y="1708226"/>
            <a:ext cx="211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F221D-73C9-F86D-1FD0-2FC633F7E0AA}"/>
              </a:ext>
            </a:extLst>
          </p:cNvPr>
          <p:cNvSpPr txBox="1"/>
          <p:nvPr/>
        </p:nvSpPr>
        <p:spPr>
          <a:xfrm>
            <a:off x="9252630" y="1796056"/>
            <a:ext cx="7756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size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Quad Arrow 45">
            <a:extLst>
              <a:ext uri="{FF2B5EF4-FFF2-40B4-BE49-F238E27FC236}">
                <a16:creationId xmlns:a16="http://schemas.microsoft.com/office/drawing/2014/main" id="{863E1F98-2972-4579-D1FD-BF8654525048}"/>
              </a:ext>
            </a:extLst>
          </p:cNvPr>
          <p:cNvSpPr/>
          <p:nvPr/>
        </p:nvSpPr>
        <p:spPr>
          <a:xfrm>
            <a:off x="4473478" y="886391"/>
            <a:ext cx="1276932" cy="1236326"/>
          </a:xfrm>
          <a:prstGeom prst="quadArrow">
            <a:avLst>
              <a:gd name="adj1" fmla="val 6838"/>
              <a:gd name="adj2" fmla="val 8578"/>
              <a:gd name="adj3" fmla="val 13799"/>
            </a:avLst>
          </a:prstGeom>
          <a:solidFill>
            <a:srgbClr val="00B050">
              <a:alpha val="89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/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809F12-E33A-3019-D8CF-D2F0F40F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4168195"/>
                <a:ext cx="90697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/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4A1992-A626-6560-30A5-07DD2951F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83" y="4170066"/>
                <a:ext cx="90697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/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8461EC-B45A-AA22-CC21-5BC292C5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08" y="4171599"/>
                <a:ext cx="90697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1409D6C-6EA6-07CF-98D7-862A3F03A87B}"/>
              </a:ext>
            </a:extLst>
          </p:cNvPr>
          <p:cNvSpPr/>
          <p:nvPr/>
        </p:nvSpPr>
        <p:spPr>
          <a:xfrm>
            <a:off x="2819378" y="4252990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D677821-333A-486F-3911-EA0C493B8388}"/>
              </a:ext>
            </a:extLst>
          </p:cNvPr>
          <p:cNvSpPr/>
          <p:nvPr/>
        </p:nvSpPr>
        <p:spPr>
          <a:xfrm>
            <a:off x="5244064" y="4450624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E0DE9D-D537-F6EF-517E-DA0E3B4EE1B6}"/>
              </a:ext>
            </a:extLst>
          </p:cNvPr>
          <p:cNvSpPr/>
          <p:nvPr/>
        </p:nvSpPr>
        <p:spPr>
          <a:xfrm>
            <a:off x="7663370" y="4415088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015505-F0D8-6088-BA07-A4DFE61CD89B}"/>
              </a:ext>
            </a:extLst>
          </p:cNvPr>
          <p:cNvSpPr/>
          <p:nvPr/>
        </p:nvSpPr>
        <p:spPr>
          <a:xfrm rot="16200000">
            <a:off x="8795295" y="5669307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84A191-B79F-9A5F-92C6-A9F64A5CCB4B}"/>
              </a:ext>
            </a:extLst>
          </p:cNvPr>
          <p:cNvSpPr/>
          <p:nvPr/>
        </p:nvSpPr>
        <p:spPr>
          <a:xfrm rot="16200000">
            <a:off x="6367375" y="5678679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51C6B3-FCF1-FAFD-30C5-4E99CCFDE3A5}"/>
              </a:ext>
            </a:extLst>
          </p:cNvPr>
          <p:cNvSpPr/>
          <p:nvPr/>
        </p:nvSpPr>
        <p:spPr>
          <a:xfrm rot="16200000">
            <a:off x="3977175" y="5667113"/>
            <a:ext cx="97088" cy="2197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61D5C-FE43-97DA-93C7-B3BDC5C4A390}"/>
              </a:ext>
            </a:extLst>
          </p:cNvPr>
          <p:cNvSpPr txBox="1"/>
          <p:nvPr/>
        </p:nvSpPr>
        <p:spPr>
          <a:xfrm>
            <a:off x="2825254" y="-6321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41305-3190-C926-379C-538FD34747DD}"/>
              </a:ext>
            </a:extLst>
          </p:cNvPr>
          <p:cNvSpPr txBox="1"/>
          <p:nvPr/>
        </p:nvSpPr>
        <p:spPr>
          <a:xfrm>
            <a:off x="2866874" y="406832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426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3561-EB45-4F93-4968-3BCF50C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2: Magnetization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1F5E-B19C-25C5-B57C-E3312CED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97E-E0BD-AE2B-B321-B2E44BF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927BA-6150-3B8B-AD06-AC002FAD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7" y="1605413"/>
            <a:ext cx="5219700" cy="394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AE6FC-3234-9001-68C8-C7CF2725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291" y="1603056"/>
            <a:ext cx="5257800" cy="394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24993-7EBE-9C71-6A58-42B11EB84084}"/>
              </a:ext>
            </a:extLst>
          </p:cNvPr>
          <p:cNvSpPr txBox="1"/>
          <p:nvPr/>
        </p:nvSpPr>
        <p:spPr>
          <a:xfrm>
            <a:off x="375107" y="16030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93B90-7F7E-A6A0-5B0E-B9A0BC2BE4EB}"/>
              </a:ext>
            </a:extLst>
          </p:cNvPr>
          <p:cNvSpPr txBox="1"/>
          <p:nvPr/>
        </p:nvSpPr>
        <p:spPr>
          <a:xfrm>
            <a:off x="5600107" y="16030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3851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Figure 2: Magnetization</vt:lpstr>
      <vt:lpstr>Figure 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Parakh, Pranav</dc:creator>
  <cp:lastModifiedBy>NPLAB</cp:lastModifiedBy>
  <cp:revision>8</cp:revision>
  <dcterms:created xsi:type="dcterms:W3CDTF">2024-04-18T19:47:12Z</dcterms:created>
  <dcterms:modified xsi:type="dcterms:W3CDTF">2024-04-24T03:33:39Z</dcterms:modified>
</cp:coreProperties>
</file>