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8DB8-644D-4A42-8DE9-2323917D7A4E}" type="datetimeFigureOut">
              <a:rPr lang="ko-KR" altLang="en-US" smtClean="0"/>
              <a:t>2012-02-27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8CB7-879D-49B8-982E-EA8B43CA3A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314096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IDT(1)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27584" y="357301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GDT(15)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27584" y="400506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Page Table(1)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443711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Page Directory(1)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27584" y="486916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Kernel Page Bitmap(32)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827584" y="530120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Physical Page Bitmap(1) 127</a:t>
            </a:r>
            <a:r>
              <a:rPr lang="ko-KR" altLang="en-US" sz="1200" dirty="0" smtClean="0"/>
              <a:t>메가인 경우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827584" y="573325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Kernel Code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270892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GDT BITMAP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27584" y="227687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Page Table(1MB)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827584" y="184482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Kernel Page Table(</a:t>
            </a:r>
            <a:r>
              <a:rPr lang="ko-KR" altLang="en-US" sz="1200" dirty="0" smtClean="0"/>
              <a:t>여러 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827584" y="141277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1023</a:t>
            </a:r>
            <a:r>
              <a:rPr lang="ko-KR" altLang="en-US" sz="1200" dirty="0" smtClean="0"/>
              <a:t>번째 </a:t>
            </a:r>
            <a:r>
              <a:rPr lang="en-US" altLang="ko-KR" sz="1200" dirty="0" smtClean="0"/>
              <a:t>Page Table(TPT)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827584" y="9807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1024</a:t>
            </a:r>
            <a:r>
              <a:rPr lang="ko-KR" altLang="en-US" sz="1200" dirty="0" smtClean="0"/>
              <a:t>번째 </a:t>
            </a:r>
            <a:r>
              <a:rPr lang="en-US" altLang="ko-KR" sz="1200" dirty="0" smtClean="0"/>
              <a:t>Page Table(</a:t>
            </a:r>
            <a:r>
              <a:rPr lang="en-US" altLang="ko-KR" sz="1200" dirty="0"/>
              <a:t>TRANSLATION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45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darkx</dc:creator>
  <cp:lastModifiedBy>darkx</cp:lastModifiedBy>
  <cp:revision>20</cp:revision>
  <dcterms:created xsi:type="dcterms:W3CDTF">2012-02-26T15:37:52Z</dcterms:created>
  <dcterms:modified xsi:type="dcterms:W3CDTF">2012-02-26T18:15:09Z</dcterms:modified>
</cp:coreProperties>
</file>