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6" r:id="rId4"/>
    <p:sldMasterId id="2147483732" r:id="rId5"/>
    <p:sldMasterId id="2147483744" r:id="rId6"/>
    <p:sldMasterId id="2147483756" r:id="rId7"/>
    <p:sldMasterId id="2147483768" r:id="rId8"/>
  </p:sldMasterIdLst>
  <p:sldIdLst>
    <p:sldId id="256" r:id="rId9"/>
    <p:sldId id="258" r:id="rId10"/>
    <p:sldId id="259" r:id="rId11"/>
    <p:sldId id="262" r:id="rId12"/>
    <p:sldId id="261" r:id="rId13"/>
    <p:sldId id="273" r:id="rId14"/>
    <p:sldId id="272" r:id="rId15"/>
    <p:sldId id="264" r:id="rId16"/>
    <p:sldId id="263" r:id="rId17"/>
    <p:sldId id="265" r:id="rId18"/>
    <p:sldId id="271" r:id="rId19"/>
    <p:sldId id="270" r:id="rId20"/>
    <p:sldId id="267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3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35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178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51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05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135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9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25476D6-6A23-47A8-8104-171E5ABDA4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C082A31-7C9F-44C6-9816-7C61E75D665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bombsight.org/#13/51.4957/0.0848" TargetMode="Externa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ado.edu/geography/class_homepages/geog_4023_s11/Lecture12_PointPat1.pdf" TargetMode="External"/><Relationship Id="rId2" Type="http://schemas.openxmlformats.org/officeDocument/2006/relationships/hyperlink" Target="http://www.seas.upenn.edu/~ese502/NOTEBOOK/Part_I/3_Testing_Spatial_Randomness.pdf" TargetMode="Externa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ossfarrelly.blogspot.com/2012/12/k-means-clustering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work.uoregon.edu/run/dotwar/dotwar.jnl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and randomness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the subject of your next exercise involving real </a:t>
            </a:r>
            <a:r>
              <a:rPr lang="en-US" dirty="0" smtClean="0"/>
              <a:t>location data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6238875" cy="679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0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Sub-clustering – sub structure – expectation shapes …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191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7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013189" cy="503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0074" y="1828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do you find the centroid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Grids and Poisson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89666"/>
            <a:ext cx="54006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976562"/>
            <a:ext cx="29622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1905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Bombs Per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http://www.seas.upenn.edu/~</a:t>
            </a:r>
            <a:r>
              <a:rPr lang="en-US" dirty="0" smtClean="0">
                <a:hlinkClick r:id="rId2"/>
              </a:rPr>
              <a:t>ese502/NOTEBOOK/Part_I/3_Testing_Spatial_Randomness.pdf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www.colorado.edu/geography/class_homepages/geog_4023_s11/Lecture12_PointPat1.pdf</a:t>
            </a:r>
            <a:endParaRPr lang="en-US" dirty="0" smtClean="0"/>
          </a:p>
          <a:p>
            <a:r>
              <a:rPr lang="en-US" dirty="0"/>
              <a:t>https://web.stanford.edu/class/cs345a/slides/12-clustering.pdf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4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86" y="1719263"/>
            <a:ext cx="4354227" cy="44069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Interrogate this kind of Data?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200400" y="3962400"/>
            <a:ext cx="822960" cy="822960"/>
          </a:xfrm>
          <a:prstGeom prst="ellipse">
            <a:avLst/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50000"/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62400"/>
            <a:ext cx="8477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667000"/>
            <a:ext cx="8477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2547257"/>
            <a:ext cx="8477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2057400"/>
            <a:ext cx="175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regions of over density and understanding</a:t>
            </a:r>
          </a:p>
          <a:p>
            <a:endParaRPr lang="en-US" dirty="0"/>
          </a:p>
          <a:p>
            <a:r>
              <a:rPr lang="en-US" dirty="0" smtClean="0"/>
              <a:t>Code to Count in boundaries!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495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There is information in the Voids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side is randomly generated?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8" y="2272506"/>
            <a:ext cx="7752292" cy="463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002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People Perceive Patterns easily in randomly generated </a:t>
            </a:r>
            <a:r>
              <a:rPr lang="en-US" sz="2800" dirty="0" smtClean="0">
                <a:solidFill>
                  <a:srgbClr val="FF0000"/>
                </a:solidFill>
              </a:rPr>
              <a:t>data – need to test for this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density that occurs on different spatial scales.</a:t>
            </a:r>
          </a:p>
          <a:p>
            <a:pPr lvl="1"/>
            <a:r>
              <a:rPr lang="en-US" dirty="0" smtClean="0"/>
              <a:t>Is there a characteristic scale?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21" y="3006369"/>
            <a:ext cx="5589675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5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Often times clustering is hierarchical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828800"/>
            <a:ext cx="73349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5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dependent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76061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8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clustering and sub clusters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37" y="1714500"/>
            <a:ext cx="44958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14500"/>
            <a:ext cx="44672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5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(data mining)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4" y="1676400"/>
            <a:ext cx="8942376" cy="3744119"/>
          </a:xfrm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914400" y="5867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Code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5867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Game of Life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upload.wikimedia.org/wikipedia/commons/0/0f/RandomPoint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565785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2286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track of the filaments with your eye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150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Office Theme</vt:lpstr>
      <vt:lpstr>Apex</vt:lpstr>
      <vt:lpstr>Clarity</vt:lpstr>
      <vt:lpstr>Apothecary</vt:lpstr>
      <vt:lpstr>Flow</vt:lpstr>
      <vt:lpstr>Pushpin</vt:lpstr>
      <vt:lpstr>Grid</vt:lpstr>
      <vt:lpstr>Verve</vt:lpstr>
      <vt:lpstr>Clustering and randomness</vt:lpstr>
      <vt:lpstr>How to Interrogate this kind of Data?</vt:lpstr>
      <vt:lpstr>Which side is randomly generated?</vt:lpstr>
      <vt:lpstr>Clustering</vt:lpstr>
      <vt:lpstr>Often times clustering is hierarchical</vt:lpstr>
      <vt:lpstr>Algorithm dependent</vt:lpstr>
      <vt:lpstr>Hierarchical clustering and sub clusters</vt:lpstr>
      <vt:lpstr>K-Means clustering (data mining)</vt:lpstr>
      <vt:lpstr>PowerPoint Presentation</vt:lpstr>
      <vt:lpstr>PowerPoint Presentation</vt:lpstr>
      <vt:lpstr>Sub-clustering – sub structure – expectation shapes …</vt:lpstr>
      <vt:lpstr>Centroid Approach</vt:lpstr>
      <vt:lpstr>Grids and Poisson</vt:lpstr>
      <vt:lpstr>Some Links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Nuts</dc:creator>
  <cp:lastModifiedBy>Dr. Nuts</cp:lastModifiedBy>
  <cp:revision>12</cp:revision>
  <dcterms:created xsi:type="dcterms:W3CDTF">2014-04-25T19:20:41Z</dcterms:created>
  <dcterms:modified xsi:type="dcterms:W3CDTF">2017-04-21T22:46:54Z</dcterms:modified>
</cp:coreProperties>
</file>