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80" r:id="rId2"/>
    <p:sldMasterId id="2147483792" r:id="rId3"/>
    <p:sldMasterId id="2147483804" r:id="rId4"/>
    <p:sldMasterId id="2147483816" r:id="rId5"/>
    <p:sldMasterId id="2147483828" r:id="rId6"/>
    <p:sldMasterId id="2147483840" r:id="rId7"/>
    <p:sldMasterId id="2147483852" r:id="rId8"/>
    <p:sldMasterId id="2147483864" r:id="rId9"/>
  </p:sldMasterIdLst>
  <p:notesMasterIdLst>
    <p:notesMasterId r:id="rId29"/>
  </p:notesMasterIdLst>
  <p:sldIdLst>
    <p:sldId id="256" r:id="rId10"/>
    <p:sldId id="338" r:id="rId11"/>
    <p:sldId id="340" r:id="rId12"/>
    <p:sldId id="342" r:id="rId13"/>
    <p:sldId id="339" r:id="rId14"/>
    <p:sldId id="344" r:id="rId15"/>
    <p:sldId id="341" r:id="rId16"/>
    <p:sldId id="343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F1894-AB52-48F4-9CDA-69D1113D9E45}">
          <p14:sldIdLst>
            <p14:sldId id="256"/>
            <p14:sldId id="338"/>
            <p14:sldId id="340"/>
            <p14:sldId id="342"/>
            <p14:sldId id="339"/>
            <p14:sldId id="344"/>
            <p14:sldId id="341"/>
            <p14:sldId id="343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  <p14:section name="Untitled Section" id="{555660F8-A84A-4325-88D0-B06D7C59412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9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1756E-0592-4B1B-AC76-8B4728A7595D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C0D98-C8E6-4D3D-93E8-33F5B5B1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4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6339674-E975-4E92-A7E7-1EBD3C58CEF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5F8E08D-BDC1-4971-B3E6-65D5370674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1600201"/>
            <a:ext cx="3581400" cy="2000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Homework </a:t>
            </a:r>
            <a:r>
              <a:rPr lang="en-US" dirty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Responses and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391400" cy="1752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This  was a good exercise in real data mining – while your were given a structured journey you can clearly see how you can interrogate data in open ended ways – a future exercise will involve you finding weather data across the country and find evidence for climate change in that data using any exploratory  analysis that you like. This is a potentially publishable result.  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38004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" y="228600"/>
            <a:ext cx="8121121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371600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2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Interrogated with Fortran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6423"/>
            <a:ext cx="8077200" cy="509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2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6649"/>
            <a:ext cx="62579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400633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one peak statistically significant?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720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the peak average bin count = 36 +/- 6 Peak bin = 52 +/- 7.2</a:t>
            </a:r>
          </a:p>
          <a:p>
            <a:endParaRPr lang="en-US" dirty="0"/>
          </a:p>
          <a:p>
            <a:r>
              <a:rPr lang="en-US" dirty="0" smtClean="0"/>
              <a:t>Sigma = (52-36)/</a:t>
            </a:r>
            <a:r>
              <a:rPr lang="en-US" dirty="0" err="1" smtClean="0"/>
              <a:t>sqrt</a:t>
            </a:r>
            <a:r>
              <a:rPr lang="en-US" dirty="0" smtClean="0"/>
              <a:t>(6*6 +7.2*7.2) = 16/9 = NO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402994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increase since 1990 significant?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0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Z-test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077200" cy="349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4040" y="5334000"/>
            <a:ext cx="826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http://www.stat.yale.edu/Courses/1997-98/101/meancomp.htm</a:t>
            </a:r>
          </a:p>
        </p:txBody>
      </p:sp>
    </p:spTree>
    <p:extLst>
      <p:ext uri="{BB962C8B-B14F-4D97-AF65-F5344CB8AC3E}">
        <p14:creationId xmlns:p14="http://schemas.microsoft.com/office/powerpoint/2010/main" val="32919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33850"/>
            <a:ext cx="41148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it’s a sine wave?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7531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4958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2133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Reality check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7086600" y="27432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04" y="2514600"/>
            <a:ext cx="59531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Droughts – much variance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59560"/>
            <a:ext cx="5506329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3733800"/>
            <a:ext cx="62103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514974"/>
            <a:ext cx="6219825" cy="80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4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571785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" y="3581400"/>
            <a:ext cx="41624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16120" y="4514165"/>
            <a:ext cx="31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Cyclical or Systematic?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525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Z-test = 4.61 sigma!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40" y="152400"/>
            <a:ext cx="3733800" cy="246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02392"/>
            <a:ext cx="3962400" cy="172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2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get married outside?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17875"/>
            <a:ext cx="53149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94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" y="2514600"/>
            <a:ext cx="578103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1660"/>
            <a:ext cx="3971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2" y="3962400"/>
            <a:ext cx="2971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4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Science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1720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15" y="3048000"/>
            <a:ext cx="61817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200"/>
            <a:ext cx="60007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7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Panoply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1"/>
            <a:ext cx="410376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66801"/>
            <a:ext cx="4419600" cy="298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4460955" cy="273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224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048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raw data is messy – can be handled with JSON tools but this is not necessary;  You just want to sort, by any means necessary, this data to pull out the elevation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fields per line is not constant</a:t>
            </a:r>
          </a:p>
          <a:p>
            <a:r>
              <a:rPr lang="en-US" dirty="0" smtClean="0"/>
              <a:t>Care about elevation which is always in field 12 or greater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‘{print $12 FS $13 FS $14 FS $15 FS $ 16 FS }’ data.txt &gt; new.txt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81400"/>
            <a:ext cx="3774576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0386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I have an easier file to work with; can test for presence of a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750051"/>
            <a:ext cx="8229600" cy="261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JSON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791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01720"/>
            <a:ext cx="42100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581400"/>
            <a:ext cx="43243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841" y="152400"/>
            <a:ext cx="3790474" cy="237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Learning Occurs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2012" y="2386012"/>
            <a:ext cx="51149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8821391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16" y="1600200"/>
            <a:ext cx="18192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7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74485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4114800" cy="701040"/>
          </a:xfrm>
        </p:spPr>
        <p:txBody>
          <a:bodyPr>
            <a:normAutofit/>
          </a:bodyPr>
          <a:lstStyle/>
          <a:p>
            <a:r>
              <a:rPr lang="en-US" dirty="0" smtClean="0"/>
              <a:t>Interrogating the data – verification is important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38474"/>
            <a:ext cx="729742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" y="4495800"/>
            <a:ext cx="7950994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5219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" y="1524000"/>
            <a:ext cx="2639069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73600"/>
            <a:ext cx="72675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4" y="1428750"/>
            <a:ext cx="5502275" cy="315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943600" y="2057400"/>
            <a:ext cx="228600" cy="1628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68617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this visually!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10705</TotalTime>
  <Words>263</Words>
  <Application>Microsoft Office PowerPoint</Application>
  <PresentationFormat>On-screen Show (4:3)</PresentationFormat>
  <Paragraphs>29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Flow</vt:lpstr>
      <vt:lpstr>Civic</vt:lpstr>
      <vt:lpstr>Apothecary</vt:lpstr>
      <vt:lpstr>BlackTie</vt:lpstr>
      <vt:lpstr>Median</vt:lpstr>
      <vt:lpstr>1_BlackTie</vt:lpstr>
      <vt:lpstr>Foundry</vt:lpstr>
      <vt:lpstr>Grid</vt:lpstr>
      <vt:lpstr>Angles</vt:lpstr>
      <vt:lpstr>Homework 2 Responses and Issues</vt:lpstr>
      <vt:lpstr> </vt:lpstr>
      <vt:lpstr>Unix Shell</vt:lpstr>
      <vt:lpstr>Using JSON Tools</vt:lpstr>
      <vt:lpstr>PowerPoint Presentation</vt:lpstr>
      <vt:lpstr>See Learning Occurs</vt:lpstr>
      <vt:lpstr>PowerPoint Presentation</vt:lpstr>
      <vt:lpstr>Interrogating the data – verification is important</vt:lpstr>
      <vt:lpstr>PowerPoint Presentation</vt:lpstr>
      <vt:lpstr>PowerPoint Presentation</vt:lpstr>
      <vt:lpstr>Interrogated with Fortran</vt:lpstr>
      <vt:lpstr>PowerPoint Presentation</vt:lpstr>
      <vt:lpstr>USE the Z-test</vt:lpstr>
      <vt:lpstr>Maybe it’s a sine wave?</vt:lpstr>
      <vt:lpstr>Droughts – much variance</vt:lpstr>
      <vt:lpstr>PowerPoint Presentation</vt:lpstr>
      <vt:lpstr>When to get married outside?</vt:lpstr>
      <vt:lpstr>Science</vt:lpstr>
      <vt:lpstr> Panoply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Respones</dc:title>
  <dc:creator>Dr. Nuts</dc:creator>
  <cp:lastModifiedBy>Dr. Nuts</cp:lastModifiedBy>
  <cp:revision>56</cp:revision>
  <dcterms:created xsi:type="dcterms:W3CDTF">2014-04-11T17:11:48Z</dcterms:created>
  <dcterms:modified xsi:type="dcterms:W3CDTF">2017-04-21T18:01:35Z</dcterms:modified>
</cp:coreProperties>
</file>