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68" r:id="rId2"/>
    <p:sldMasterId id="2147483780" r:id="rId3"/>
  </p:sldMasterIdLst>
  <p:sldIdLst>
    <p:sldId id="256" r:id="rId4"/>
    <p:sldId id="393" r:id="rId5"/>
    <p:sldId id="394" r:id="rId6"/>
    <p:sldId id="395" r:id="rId7"/>
    <p:sldId id="396" r:id="rId8"/>
    <p:sldId id="400" r:id="rId9"/>
    <p:sldId id="407" r:id="rId10"/>
    <p:sldId id="397" r:id="rId11"/>
    <p:sldId id="389" r:id="rId12"/>
    <p:sldId id="398" r:id="rId13"/>
    <p:sldId id="399" r:id="rId14"/>
    <p:sldId id="401" r:id="rId15"/>
    <p:sldId id="402" r:id="rId16"/>
    <p:sldId id="406" r:id="rId17"/>
    <p:sldId id="403" r:id="rId18"/>
    <p:sldId id="404" r:id="rId19"/>
    <p:sldId id="412" r:id="rId20"/>
    <p:sldId id="408" r:id="rId21"/>
    <p:sldId id="409" r:id="rId22"/>
    <p:sldId id="410" r:id="rId23"/>
    <p:sldId id="411" r:id="rId24"/>
    <p:sldId id="405" r:id="rId25"/>
    <p:sldId id="3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F1894-AB52-48F4-9CDA-69D1113D9E45}">
          <p14:sldIdLst>
            <p14:sldId id="256"/>
            <p14:sldId id="393"/>
            <p14:sldId id="394"/>
            <p14:sldId id="395"/>
            <p14:sldId id="396"/>
            <p14:sldId id="400"/>
            <p14:sldId id="407"/>
            <p14:sldId id="397"/>
            <p14:sldId id="389"/>
            <p14:sldId id="398"/>
            <p14:sldId id="399"/>
            <p14:sldId id="401"/>
            <p14:sldId id="402"/>
            <p14:sldId id="406"/>
            <p14:sldId id="403"/>
            <p14:sldId id="404"/>
            <p14:sldId id="412"/>
            <p14:sldId id="408"/>
            <p14:sldId id="409"/>
            <p14:sldId id="410"/>
            <p14:sldId id="411"/>
            <p14:sldId id="405"/>
            <p14:sldId id="392"/>
          </p14:sldIdLst>
        </p14:section>
        <p14:section name="Untitled Section" id="{555660F8-A84A-4325-88D0-B06D7C59412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9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6576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b="1" dirty="0" smtClean="0"/>
              <a:t>And hey, these  camels might even be clustered!.</a:t>
            </a:r>
          </a:p>
          <a:p>
            <a:pPr>
              <a:tabLst>
                <a:tab pos="396875" algn="l"/>
              </a:tabLst>
            </a:pPr>
            <a:endParaRPr lang="en-US" b="1" dirty="0" smtClean="0"/>
          </a:p>
          <a:p>
            <a:pPr>
              <a:tabLst>
                <a:tab pos="396875" algn="l"/>
              </a:tabLst>
            </a:pPr>
            <a:endParaRPr lang="en-US" b="1" dirty="0"/>
          </a:p>
          <a:p>
            <a:pPr>
              <a:tabLst>
                <a:tab pos="396875" algn="l"/>
              </a:tabLst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1324" y="609600"/>
            <a:ext cx="2200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This is a real picture, the  physical camel is a white line on the desert floor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5"/>
            <a:ext cx="67913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7429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6248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starting to see voids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are Better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26" y="1752600"/>
            <a:ext cx="6091748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14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90488"/>
            <a:ext cx="7820025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12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most of your volume filled with Cluster or Voids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2" y="1371600"/>
            <a:ext cx="6096528" cy="437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848600" y="30159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3015932"/>
            <a:ext cx="938213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851820"/>
            <a:ext cx="938213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51820"/>
            <a:ext cx="938213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79" y="4044950"/>
            <a:ext cx="938213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693" y="4044950"/>
            <a:ext cx="938213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6246" y="5861814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some void density = some under density; count in circular sizes and see how many circles of what size meet your defined threshold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1853406"/>
            <a:ext cx="70008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41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does seem to be a typical value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62388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6388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= 6.7 KM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8400" y="1752600"/>
            <a:ext cx="2667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long tail is the background – in the case where there are about as many events in the background as in the clusters, the nearest neighbor statistics will be about 1 (random) but will become much smaller if you subtract the background out.</a:t>
            </a:r>
          </a:p>
          <a:p>
            <a:endParaRPr lang="en-US" dirty="0"/>
          </a:p>
          <a:p>
            <a:r>
              <a:rPr lang="en-US" dirty="0" smtClean="0"/>
              <a:t>In this case there are more points in the clusters than in the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Sliding Boxes –this approach tends to truncate the long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5532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40280" y="5992495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= 8.5 km – now you have learned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54292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6019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34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4503342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58" y="1828800"/>
            <a:ext cx="464115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2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" y="276543"/>
            <a:ext cx="71151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867400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23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48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5468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0200"/>
            <a:ext cx="8020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2209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6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200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007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4114800" cy="282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814873" cy="285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48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582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09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413072" cy="1039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this approach – in K-means all points are part of some cluster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862931"/>
            <a:ext cx="49625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514600" y="4267200"/>
            <a:ext cx="457200" cy="5334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2438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High central over density compared to background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2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38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2833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63" y="1752600"/>
            <a:ext cx="443989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02776"/>
            <a:ext cx="4381500" cy="273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90" y="4639705"/>
            <a:ext cx="3881438" cy="18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95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California and Georgia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54006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18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077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3908816"/>
            <a:ext cx="4224338" cy="291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08816"/>
            <a:ext cx="4109098" cy="291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9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52863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75038"/>
            <a:ext cx="5410200" cy="34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94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524000"/>
            <a:ext cx="498210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20" y="1752600"/>
            <a:ext cx="4724400" cy="382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75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72199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4102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there a background?  How many clusters are there? Do they have a characteristic size?  Is there substructure?  Are there any peculiar boundary conditions?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8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approach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238625" cy="31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1642121"/>
            <a:ext cx="4138613" cy="306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815001"/>
            <a:ext cx="8229600" cy="201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6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10906</TotalTime>
  <Words>223</Words>
  <Application>Microsoft Office PowerPoint</Application>
  <PresentationFormat>On-screen Show (4:3)</PresentationFormat>
  <Paragraphs>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Flow</vt:lpstr>
      <vt:lpstr>Apothecary</vt:lpstr>
      <vt:lpstr>1_Apothecary</vt:lpstr>
      <vt:lpstr>PowerPoint Presentation</vt:lpstr>
      <vt:lpstr>Lower 48</vt:lpstr>
      <vt:lpstr>PowerPoint Presentation</vt:lpstr>
      <vt:lpstr>California and Georgia</vt:lpstr>
      <vt:lpstr>PowerPoint Presentation</vt:lpstr>
      <vt:lpstr>PowerPoint Presentation</vt:lpstr>
      <vt:lpstr>PowerPoint Presentation</vt:lpstr>
      <vt:lpstr>PowerPoint Presentation</vt:lpstr>
      <vt:lpstr>Nice approach</vt:lpstr>
      <vt:lpstr>PowerPoint Presentation</vt:lpstr>
      <vt:lpstr>Circles are Better</vt:lpstr>
      <vt:lpstr>PowerPoint Presentation</vt:lpstr>
      <vt:lpstr>Is most of your volume filled with Cluster or Voids</vt:lpstr>
      <vt:lpstr>PowerPoint Presentation</vt:lpstr>
      <vt:lpstr>There does seem to be a typical value</vt:lpstr>
      <vt:lpstr>Sliding Boxes –this approach tends to truncate the long 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this approach – in K-means all points are part of some cluster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Respones</dc:title>
  <dc:creator>Dr. Nuts</dc:creator>
  <cp:lastModifiedBy>Dr. Nuts</cp:lastModifiedBy>
  <cp:revision>80</cp:revision>
  <dcterms:created xsi:type="dcterms:W3CDTF">2014-04-11T17:11:48Z</dcterms:created>
  <dcterms:modified xsi:type="dcterms:W3CDTF">2017-04-28T18:35:20Z</dcterms:modified>
</cp:coreProperties>
</file>