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16" r:id="rId2"/>
    <p:sldMasterId id="2147483828" r:id="rId3"/>
    <p:sldMasterId id="2147483840" r:id="rId4"/>
    <p:sldMasterId id="2147483852" r:id="rId5"/>
    <p:sldMasterId id="2147483864" r:id="rId6"/>
  </p:sldMasterIdLst>
  <p:sldIdLst>
    <p:sldId id="256" r:id="rId7"/>
    <p:sldId id="351" r:id="rId8"/>
    <p:sldId id="352" r:id="rId9"/>
    <p:sldId id="353" r:id="rId10"/>
    <p:sldId id="354" r:id="rId11"/>
    <p:sldId id="355" r:id="rId12"/>
    <p:sldId id="356" r:id="rId13"/>
    <p:sldId id="358" r:id="rId14"/>
    <p:sldId id="357" r:id="rId15"/>
    <p:sldId id="359" r:id="rId16"/>
    <p:sldId id="362" r:id="rId17"/>
    <p:sldId id="360" r:id="rId18"/>
    <p:sldId id="3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F1894-AB52-48F4-9CDA-69D1113D9E45}">
          <p14:sldIdLst>
            <p14:sldId id="256"/>
            <p14:sldId id="351"/>
            <p14:sldId id="352"/>
            <p14:sldId id="353"/>
            <p14:sldId id="354"/>
            <p14:sldId id="355"/>
            <p14:sldId id="356"/>
            <p14:sldId id="358"/>
            <p14:sldId id="357"/>
            <p14:sldId id="359"/>
            <p14:sldId id="362"/>
            <p14:sldId id="360"/>
            <p14:sldId id="361"/>
          </p14:sldIdLst>
        </p14:section>
        <p14:section name="Untitled Section" id="{555660F8-A84A-4325-88D0-B06D7C59412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9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029200"/>
            <a:ext cx="7696200" cy="20002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Homework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4a:  Trend Forecasting and Future Uncertainties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5800"/>
            <a:ext cx="55245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70961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73437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4348072"/>
            <a:ext cx="1499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the policy implication here?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5" y="762000"/>
            <a:ext cx="87137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4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1723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policy result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499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7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34766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437640"/>
            <a:ext cx="52863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3276600"/>
            <a:ext cx="609600" cy="990600"/>
          </a:xfrm>
          <a:prstGeom prst="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87426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what as asked for – e.g. using libraries to do this task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00200"/>
            <a:ext cx="6019800" cy="80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" y="3733800"/>
            <a:ext cx="53543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124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your own CODE!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42195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4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in slope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51844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354" y="1268095"/>
            <a:ext cx="32289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86400"/>
            <a:ext cx="3076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105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just slope and intercept errors – the smaller values indicates that your scatter is too large – so deviant points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2199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295400"/>
            <a:ext cx="1371600" cy="3048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0"/>
            <a:ext cx="1384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2209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Make the Y-axis in units of  Sigma!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 Hat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how do you weight data like this or should one consider all of the data equal?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54768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037840"/>
            <a:ext cx="4391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3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Residuals show systematic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1723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5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" y="304800"/>
            <a:ext cx="86344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35814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of Weights per averaged bin:</a:t>
            </a:r>
            <a:endParaRPr lang="en-US" dirty="0"/>
          </a:p>
          <a:p>
            <a:r>
              <a:rPr lang="en-US" dirty="0" smtClean="0"/>
              <a:t>.084   .086   .105</a:t>
            </a:r>
          </a:p>
          <a:p>
            <a:r>
              <a:rPr lang="en-US" dirty="0" smtClean="0"/>
              <a:t>.092   .113   .088</a:t>
            </a:r>
          </a:p>
          <a:p>
            <a:r>
              <a:rPr lang="en-US" dirty="0" smtClean="0"/>
              <a:t>.113   .138   .084</a:t>
            </a:r>
          </a:p>
          <a:p>
            <a:r>
              <a:rPr lang="en-US" dirty="0" smtClean="0"/>
              <a:t>.128   .102   .099</a:t>
            </a:r>
          </a:p>
          <a:p>
            <a:r>
              <a:rPr lang="en-US" dirty="0" smtClean="0"/>
              <a:t>.060   .089   .058</a:t>
            </a:r>
          </a:p>
          <a:p>
            <a:r>
              <a:rPr lang="en-US" dirty="0" smtClean="0"/>
              <a:t>There is a factor of 2 variation here so weighting by inverse square might matter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3886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output was not included in your reports  so I have no idea of the weights you actually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10762</TotalTime>
  <Words>173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Equity</vt:lpstr>
      <vt:lpstr>Executive</vt:lpstr>
      <vt:lpstr>BlackTie</vt:lpstr>
      <vt:lpstr>Clarity</vt:lpstr>
      <vt:lpstr>Median</vt:lpstr>
      <vt:lpstr>Apex</vt:lpstr>
      <vt:lpstr>Homework 4a:  Trend Forecasting and Future Uncertainties </vt:lpstr>
      <vt:lpstr>Least Squares Code</vt:lpstr>
      <vt:lpstr>PowerPoint Presentation</vt:lpstr>
      <vt:lpstr>Not what as asked for – e.g. using libraries to do this task</vt:lpstr>
      <vt:lpstr>Errors in slope</vt:lpstr>
      <vt:lpstr>PowerPoint Presentation</vt:lpstr>
      <vt:lpstr>Data Scientist Hat on</vt:lpstr>
      <vt:lpstr>Residuals show systematic behavior</vt:lpstr>
      <vt:lpstr>PowerPoint Presentation</vt:lpstr>
      <vt:lpstr>PowerPoint Presentation</vt:lpstr>
      <vt:lpstr>PowerPoint Presentation</vt:lpstr>
      <vt:lpstr>Non Linear attempts</vt:lpstr>
      <vt:lpstr>A policy result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Respones</dc:title>
  <dc:creator>Dr. Nuts</dc:creator>
  <cp:lastModifiedBy>Dr. Nuts</cp:lastModifiedBy>
  <cp:revision>60</cp:revision>
  <dcterms:created xsi:type="dcterms:W3CDTF">2014-04-11T17:11:48Z</dcterms:created>
  <dcterms:modified xsi:type="dcterms:W3CDTF">2017-05-05T18:22:19Z</dcterms:modified>
</cp:coreProperties>
</file>