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ubik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ubik"/>
      <p:regular r:id="rId29"/>
      <p:bold r:id="rId30"/>
      <p:italic r:id="rId31"/>
      <p:boldItalic r:id="rId32"/>
    </p:embeddedFont>
    <p:embeddedFont>
      <p:font typeface="Rajdhani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pOGjQHf6w0qenemx6svm1Li3N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ubikLight-bold.fntdata"/><Relationship Id="rId21" Type="http://schemas.openxmlformats.org/officeDocument/2006/relationships/font" Target="fonts/RubikLight-regular.fntdata"/><Relationship Id="rId24" Type="http://schemas.openxmlformats.org/officeDocument/2006/relationships/font" Target="fonts/RubikLight-boldItalic.fntdata"/><Relationship Id="rId23" Type="http://schemas.openxmlformats.org/officeDocument/2006/relationships/font" Target="fonts/Rubik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11" Type="http://schemas.openxmlformats.org/officeDocument/2006/relationships/slide" Target="slides/slide7.xml"/><Relationship Id="rId33" Type="http://schemas.openxmlformats.org/officeDocument/2006/relationships/font" Target="fonts/Rajdhani-regular.fntdata"/><Relationship Id="rId10" Type="http://schemas.openxmlformats.org/officeDocument/2006/relationships/slide" Target="slides/slide6.xml"/><Relationship Id="rId32" Type="http://schemas.openxmlformats.org/officeDocument/2006/relationships/font" Target="fonts/Rubik-boldItalic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Rajdhani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1c0216010_0_1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1c0216010_0_1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d1c0216010_0_1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1c0216010_1_5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i="0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d1c0216010_1_5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b="1" i="0" sz="2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6" name="Google Shape;16;gd1c0216010_1_5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 Light"/>
              <a:buChar char="●"/>
              <a:defRPr b="0" i="0" sz="16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d1c0216010_1_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d1c0216010_1_9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d1c0216010_1_9"/>
          <p:cNvSpPr txBox="1"/>
          <p:nvPr>
            <p:ph idx="2"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ubik"/>
              <a:buNone/>
              <a:defRPr b="1" i="0" sz="5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1" name="Google Shape;21;gd1c0216010_1_9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d1c0216010_1_9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gd1c0216010_1_9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5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1c0216010_1_1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None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" name="Google Shape;26;gd1c0216010_1_1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None/>
              <a:defRPr b="1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7" name="Google Shape;27;gd1c0216010_1_1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 Light"/>
              <a:buNone/>
              <a:defRPr sz="18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ubik Light"/>
              <a:buNone/>
              <a:defRPr sz="18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 1">
  <p:cSld name="CUSTOM_4_1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1c0216010_1_20"/>
          <p:cNvSpPr txBox="1"/>
          <p:nvPr>
            <p:ph idx="1" type="subTitle"/>
          </p:nvPr>
        </p:nvSpPr>
        <p:spPr>
          <a:xfrm>
            <a:off x="3804350" y="14093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None/>
              <a:defRPr b="1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0" name="Google Shape;30;gd1c0216010_1_2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AR" sz="31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" name="Google Shape;31;gd1c0216010_1_2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1c0216010_1_24"/>
          <p:cNvSpPr/>
          <p:nvPr/>
        </p:nvSpPr>
        <p:spPr>
          <a:xfrm>
            <a:off x="-49250" y="-27050"/>
            <a:ext cx="9218100" cy="521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 1">
  <p:cSld name="CUSTOM_6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1c0216010_1_26"/>
          <p:cNvSpPr/>
          <p:nvPr/>
        </p:nvSpPr>
        <p:spPr>
          <a:xfrm>
            <a:off x="-49250" y="-27050"/>
            <a:ext cx="9218100" cy="521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d1c0216010_1_2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gd1c0216010_1_26"/>
          <p:cNvPicPr preferRelativeResize="0"/>
          <p:nvPr/>
        </p:nvPicPr>
        <p:blipFill rotWithShape="1">
          <a:blip r:embed="rId2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1c0216010_1_30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d1c0216010_1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41" name="Google Shape;41;gd1c0216010_1_30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1c0216010_1_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" name="Google Shape;11;gd1c0216010_1_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gd1c0216010_1_1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wnloads/workben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.mysql.com/doc/workbench/en/wb-requirement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4429925" y="6415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AR" sz="4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Solução de problemas</a:t>
            </a:r>
            <a:endParaRPr sz="4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AR" sz="4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MySQL </a:t>
            </a:r>
            <a:endParaRPr sz="4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AR" sz="4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Workbench</a:t>
            </a:r>
            <a:endParaRPr sz="4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/>
        </p:nvSpPr>
        <p:spPr>
          <a:xfrm>
            <a:off x="743500" y="1627900"/>
            <a:ext cx="7471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MySQL Workbench não inicia.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 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o software não foi instalado corretamente: foi necessário selecionar um componente, foram selecionados componentes de diferentes versões (exemplo: o servidor de uma versão e o Workbench de outra), entre outros motivos.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Possíveis soluções:</a:t>
            </a:r>
            <a:endParaRPr b="1" i="0" sz="1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Reinstale certificando-se de escolher bem todos os componentes.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Instale uma versão mais antiga.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743500" y="6490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743500" y="1901375"/>
            <a:ext cx="7471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Não consigo lembrar a senha do root.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Solução: 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reinstale o servidor.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1980125" y="3138650"/>
            <a:ext cx="5094900" cy="102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AR" sz="14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Durante o processo de instalação, será solicitado criarmos uma senha para o usuário root.. É muito importante não esquecê-la.</a:t>
            </a:r>
            <a:endParaRPr i="0" sz="1400" u="none" cap="none" strike="noStrike">
              <a:solidFill>
                <a:srgbClr val="FFFFF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2245498" y="3436543"/>
            <a:ext cx="417327" cy="434123"/>
          </a:xfrm>
          <a:custGeom>
            <a:rect b="b" l="l" r="r" t="t"/>
            <a:pathLst>
              <a:path extrusionOk="0" h="434123" w="417327">
                <a:moveTo>
                  <a:pt x="250153" y="345384"/>
                </a:moveTo>
                <a:cubicBezTo>
                  <a:pt x="171219" y="390927"/>
                  <a:pt x="95789" y="407787"/>
                  <a:pt x="81556" y="383045"/>
                </a:cubicBezTo>
                <a:cubicBezTo>
                  <a:pt x="67324" y="358303"/>
                  <a:pt x="119655" y="301374"/>
                  <a:pt x="198479" y="255831"/>
                </a:cubicBezTo>
                <a:cubicBezTo>
                  <a:pt x="277303" y="210288"/>
                  <a:pt x="352843" y="193429"/>
                  <a:pt x="367075" y="218171"/>
                </a:cubicBezTo>
                <a:cubicBezTo>
                  <a:pt x="381416" y="242913"/>
                  <a:pt x="329086" y="299842"/>
                  <a:pt x="250153" y="345384"/>
                </a:cubicBezTo>
                <a:moveTo>
                  <a:pt x="411961" y="192334"/>
                </a:moveTo>
                <a:cubicBezTo>
                  <a:pt x="386124" y="147667"/>
                  <a:pt x="336531" y="161352"/>
                  <a:pt x="297228" y="133654"/>
                </a:cubicBezTo>
                <a:cubicBezTo>
                  <a:pt x="257926" y="105956"/>
                  <a:pt x="227710" y="69938"/>
                  <a:pt x="201873" y="36875"/>
                </a:cubicBezTo>
                <a:cubicBezTo>
                  <a:pt x="168154" y="-6368"/>
                  <a:pt x="109692" y="-10090"/>
                  <a:pt x="61084" y="17936"/>
                </a:cubicBezTo>
                <a:cubicBezTo>
                  <a:pt x="12476" y="45962"/>
                  <a:pt x="-13470" y="98402"/>
                  <a:pt x="7111" y="149309"/>
                </a:cubicBezTo>
                <a:cubicBezTo>
                  <a:pt x="22876" y="188174"/>
                  <a:pt x="38970" y="232403"/>
                  <a:pt x="43349" y="280245"/>
                </a:cubicBezTo>
                <a:cubicBezTo>
                  <a:pt x="47728" y="328196"/>
                  <a:pt x="11052" y="364324"/>
                  <a:pt x="36890" y="408991"/>
                </a:cubicBezTo>
                <a:cubicBezTo>
                  <a:pt x="61741" y="452016"/>
                  <a:pt x="165854" y="438441"/>
                  <a:pt x="269421" y="378665"/>
                </a:cubicBezTo>
                <a:cubicBezTo>
                  <a:pt x="372986" y="318781"/>
                  <a:pt x="436812" y="235469"/>
                  <a:pt x="411961" y="1923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/>
        </p:nvSpPr>
        <p:spPr>
          <a:xfrm>
            <a:off x="3605602" y="-660386"/>
            <a:ext cx="10236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Título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775850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767903" y="1567975"/>
            <a:ext cx="74715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quando executo o MySQL Workbench no Windows, obtenho a mensagem “Nenhuma conexão estabelecida”.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o serviço não foi iniciado.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abra o Gerenciador de Tarefas, selecione "Serviços" e procure o serviço MySQL80 ou MySQL8.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700"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Verifique se em "Status" está escrito "Em execução". Se disser "Parado", clique com o botão direito e selecione "Iniciar".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Modifique o tipo de inicialização para automático..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791825" y="1617975"/>
            <a:ext cx="747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 </a:t>
            </a:r>
            <a:r>
              <a:rPr i="0" lang="es-AR" sz="16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quando executo o MySQL Workbench no Linux / Ubuntu, recebo a mensagem “Nenhuma conexão estabelecida”.</a:t>
            </a:r>
            <a:endParaRPr i="0" sz="16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 </a:t>
            </a:r>
            <a:r>
              <a:rPr i="0" lang="es-AR" sz="16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o serviço não está funcionando.</a:t>
            </a:r>
            <a:endParaRPr i="0" sz="16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 </a:t>
            </a:r>
            <a:r>
              <a:rPr i="0" lang="es-AR" sz="16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verifique o status do serviço e inicie-o.</a:t>
            </a:r>
            <a:endParaRPr i="0" sz="16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43" name="Google Shape;143;p13"/>
          <p:cNvGrpSpPr/>
          <p:nvPr/>
        </p:nvGrpSpPr>
        <p:grpSpPr>
          <a:xfrm>
            <a:off x="717725" y="3426612"/>
            <a:ext cx="7692651" cy="627616"/>
            <a:chOff x="630644" y="2191938"/>
            <a:chExt cx="6913499" cy="530709"/>
          </a:xfrm>
        </p:grpSpPr>
        <p:sp>
          <p:nvSpPr>
            <p:cNvPr id="144" name="Google Shape;144;p1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service mysql status 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" name="Google Shape;146;p13"/>
          <p:cNvGrpSpPr/>
          <p:nvPr/>
        </p:nvGrpSpPr>
        <p:grpSpPr>
          <a:xfrm>
            <a:off x="717725" y="4095312"/>
            <a:ext cx="7692651" cy="627616"/>
            <a:chOff x="630644" y="2191938"/>
            <a:chExt cx="6913499" cy="530709"/>
          </a:xfrm>
        </p:grpSpPr>
        <p:sp>
          <p:nvSpPr>
            <p:cNvPr id="147" name="Google Shape;147;p1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mysql start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/>
        </p:nvSpPr>
        <p:spPr>
          <a:xfrm>
            <a:off x="3605602" y="-660386"/>
            <a:ext cx="10236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Título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791825" y="1694175"/>
            <a:ext cx="747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: quando desejo me conect</a:t>
            </a:r>
            <a:r>
              <a:rPr lang="es-AR" sz="1800">
                <a:latin typeface="Rubik Light"/>
                <a:ea typeface="Rubik Light"/>
                <a:cs typeface="Rubik Light"/>
                <a:sym typeface="Rubik Light"/>
              </a:rPr>
              <a:t>ar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à base, obtenho a mensagem “Incapaz de conectar ao localhost”.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o aplicativo não reconhece a palavra localhost como nome do host.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</a:t>
            </a:r>
            <a:endParaRPr b="1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Edite a conexão. Substitua a palavra localhost por 127.0.0.1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79182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91825" y="1694175"/>
            <a:ext cx="747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 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quando desejo me conectar à base, obtenho a mensagem “Incapaz de conectar ao localhost”.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 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a porta de conexão foi alterada.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</a:t>
            </a:r>
            <a:endParaRPr b="1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Edite a conexão e, onde diz "porta", coloque 3306 (porta padrão).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1c0216010_0_107"/>
          <p:cNvSpPr txBox="1"/>
          <p:nvPr>
            <p:ph idx="1" type="subTitle"/>
          </p:nvPr>
        </p:nvSpPr>
        <p:spPr>
          <a:xfrm>
            <a:off x="3804350" y="1409375"/>
            <a:ext cx="4505400" cy="30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AR" u="sng">
                <a:solidFill>
                  <a:schemeClr val="hlink"/>
                </a:solidFill>
                <a:hlinkClick action="ppaction://hlinksldjump" r:id="rId3"/>
              </a:rPr>
              <a:t>Problemas durante a instalação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s-AR" u="sng">
                <a:solidFill>
                  <a:schemeClr val="hlink"/>
                </a:solidFill>
                <a:hlinkClick action="ppaction://hlinksldjump" r:id="rId4"/>
              </a:rPr>
              <a:t>Problemas ao executar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Problemas durante a instalação</a:t>
            </a:r>
            <a:endParaRPr b="1" i="0" sz="3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/>
        </p:nvSpPr>
        <p:spPr>
          <a:xfrm>
            <a:off x="12675" y="1408425"/>
            <a:ext cx="91440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2349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AR" sz="2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 </a:t>
            </a:r>
            <a:r>
              <a:rPr b="1" i="0" lang="es-AR" sz="2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MySQL Workbench</a:t>
            </a:r>
            <a:r>
              <a:rPr i="0" lang="es-AR" sz="2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é uma ferramenta multiplataforma que nos permitirá trabalhar com bancos de dados de forma gráfica.</a:t>
            </a:r>
            <a:endParaRPr i="0" sz="11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938993" y="1408423"/>
            <a:ext cx="344969" cy="308595"/>
            <a:chOff x="3016921" y="2408750"/>
            <a:chExt cx="793215" cy="709740"/>
          </a:xfrm>
        </p:grpSpPr>
        <p:sp>
          <p:nvSpPr>
            <p:cNvPr id="71" name="Google Shape;71;p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74" name="Google Shape;74;p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743500" y="863725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rPr b="1" i="0" lang="es-AR" sz="252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</a:t>
            </a:r>
            <a:r>
              <a:rPr i="0" lang="es-AR" sz="252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/ </a:t>
            </a:r>
            <a:r>
              <a:rPr b="1" i="0" lang="es-AR" sz="252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2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43500" y="1901375"/>
            <a:ext cx="7471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não consigo executar o instalador.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a versão baixada não corresponde ao sistema operacional instalado no dispositivo.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</a:t>
            </a:r>
            <a:endParaRPr b="1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Baixe o software novamente: </a:t>
            </a:r>
            <a:r>
              <a:rPr i="0" lang="es-AR" sz="1800" u="sng" cap="none" strike="noStrike">
                <a:solidFill>
                  <a:schemeClr val="hlink"/>
                </a:solidFill>
                <a:latin typeface="Rubik Light"/>
                <a:ea typeface="Rubik Light"/>
                <a:cs typeface="Rubik Light"/>
                <a:sym typeface="Rubik Light"/>
                <a:hlinkClick r:id="rId3"/>
              </a:rPr>
              <a:t>https://dev.mysql.com/downloads/workbench/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743500" y="88860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rPr b="1" i="0" lang="es-AR" sz="252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2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2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743500" y="1901375"/>
            <a:ext cx="747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 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não consigo executar o instalador.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 </a:t>
            </a:r>
            <a:r>
              <a:rPr lang="es-AR" sz="1800">
                <a:latin typeface="Rubik Light"/>
                <a:ea typeface="Rubik Light"/>
                <a:cs typeface="Rubik Light"/>
                <a:sym typeface="Rubik Light"/>
              </a:rPr>
              <a:t>Não tenho permissões de administrador na máquina.</a:t>
            </a:r>
            <a:endParaRPr sz="1800"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800">
                <a:latin typeface="Rubik"/>
                <a:ea typeface="Rubik"/>
                <a:cs typeface="Rubik"/>
                <a:sym typeface="Rubik"/>
              </a:rPr>
              <a:t>Possíveis</a:t>
            </a: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soluções:</a:t>
            </a:r>
            <a:endParaRPr b="1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Execute o instalador como administrador.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Peça ao administrador da máquina para fazer a instalação.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809975" y="863725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Arial"/>
              <a:buNone/>
            </a:pPr>
            <a:r>
              <a:rPr b="1" i="0" lang="es-AR" sz="252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2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2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743500" y="1825175"/>
            <a:ext cx="7471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 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O instalador congela.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</a:t>
            </a: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talvez não esteja congelado, mas aguardando a ação do usuário.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</a:t>
            </a:r>
            <a:endParaRPr b="1" i="0" sz="1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7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Pressione o botão "Executar" (quando mostrar a lista de componentes a serem instalados).</a:t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743500" y="1901375"/>
            <a:ext cx="747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Problema: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 o instalador solicita a instalação prévia das bibliotecas.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Diagnóstico: </a:t>
            </a: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uma biblioteca do Windows precisa ser instalada.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 possível:</a:t>
            </a:r>
            <a:endParaRPr b="1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AR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Verifique os requisitos em: </a:t>
            </a:r>
            <a:r>
              <a:rPr i="0" lang="es-AR" sz="1800" u="sng" cap="none" strike="noStrike">
                <a:solidFill>
                  <a:schemeClr val="hlink"/>
                </a:solidFill>
                <a:latin typeface="Rubik Light"/>
                <a:ea typeface="Rubik Light"/>
                <a:cs typeface="Rubik Light"/>
                <a:sym typeface="Rubik Light"/>
                <a:hlinkClick r:id="rId3"/>
              </a:rPr>
              <a:t>https://dev.mysql.com/doc/workbench/en/wb-requirements.html</a:t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PROBLEMA / </a:t>
            </a:r>
            <a:r>
              <a:rPr b="1" i="0" lang="es-AR" sz="2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i="0" sz="25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Problemas ao executar</a:t>
            </a:r>
            <a:endParaRPr b="1" i="0" sz="3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