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t-BR"/>
              <a:t>10/30/2013</a:t>
            </a:fld>
            <a:endParaRPr lang="pt-BR"/>
          </a:p>
        </p:txBody>
      </p:sp>
      <p:sp>
        <p:nvSpPr>
          <p:cNvPr id="4" name="Espaço reservado para imagem de slid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t-BR"/>
              <a:t>1</a:t>
            </a:fld>
            <a:endParaRPr lang="pt-B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o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Faça clique para editar o estilo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ítulo vertical e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e objec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Cabeçalho da Sec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Conteúdo Dup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ó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os estilos</a:t>
            </a:r>
            <a:endParaRPr lang="pt-BR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a Imagem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imagem</a:t>
            </a:r>
            <a:endParaRPr lang="pt-BR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927363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1" flipV="0">
            <a:off x="1288956" y="2543989"/>
            <a:ext cx="1515558" cy="1450974"/>
          </a:xfrm>
          <a:prstGeom prst="rect">
            <a:avLst/>
          </a:prstGeom>
        </p:spPr>
      </p:pic>
      <p:pic>
        <p:nvPicPr>
          <p:cNvPr id="14369918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1" flipV="0">
            <a:off x="3931853" y="2543989"/>
            <a:ext cx="1646135" cy="1450974"/>
          </a:xfrm>
          <a:prstGeom prst="rect">
            <a:avLst/>
          </a:prstGeom>
        </p:spPr>
      </p:pic>
      <p:pic>
        <p:nvPicPr>
          <p:cNvPr id="52576574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715697" y="2543989"/>
            <a:ext cx="1735479" cy="1450974"/>
          </a:xfrm>
          <a:prstGeom prst="rect">
            <a:avLst/>
          </a:prstGeom>
        </p:spPr>
      </p:pic>
      <p:pic>
        <p:nvPicPr>
          <p:cNvPr id="45315702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9530863" y="1514483"/>
            <a:ext cx="1450974" cy="1450974"/>
          </a:xfrm>
          <a:prstGeom prst="rect">
            <a:avLst/>
          </a:prstGeom>
        </p:spPr>
      </p:pic>
      <p:pic>
        <p:nvPicPr>
          <p:cNvPr id="7456460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9530863" y="3367698"/>
            <a:ext cx="1450974" cy="1776123"/>
          </a:xfrm>
          <a:prstGeom prst="rect">
            <a:avLst/>
          </a:prstGeom>
        </p:spPr>
      </p:pic>
      <p:sp>
        <p:nvSpPr>
          <p:cNvPr id="1475892986" name=""/>
          <p:cNvSpPr/>
          <p:nvPr/>
        </p:nvSpPr>
        <p:spPr bwMode="auto">
          <a:xfrm flipH="0" flipV="0">
            <a:off x="2922883" y="2985050"/>
            <a:ext cx="846666" cy="5688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84497477" name=""/>
          <p:cNvSpPr/>
          <p:nvPr/>
        </p:nvSpPr>
        <p:spPr bwMode="auto">
          <a:xfrm flipH="0" flipV="0">
            <a:off x="5727466" y="2985050"/>
            <a:ext cx="846666" cy="5688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61788790" name=""/>
          <p:cNvSpPr/>
          <p:nvPr/>
        </p:nvSpPr>
        <p:spPr bwMode="auto">
          <a:xfrm rot="18899975" flipH="0" flipV="0">
            <a:off x="8607067" y="2582809"/>
            <a:ext cx="846666" cy="5688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636937" name=""/>
          <p:cNvSpPr/>
          <p:nvPr/>
        </p:nvSpPr>
        <p:spPr bwMode="auto">
          <a:xfrm rot="2699971" flipH="0" flipV="0">
            <a:off x="8607067" y="3456334"/>
            <a:ext cx="846666" cy="56885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bg1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15721162" name=""/>
          <p:cNvSpPr txBox="1"/>
          <p:nvPr/>
        </p:nvSpPr>
        <p:spPr bwMode="auto">
          <a:xfrm flipH="0" flipV="0">
            <a:off x="1648960" y="1939694"/>
            <a:ext cx="79626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latin typeface="Corbel Light"/>
                <a:ea typeface="Corbel Light"/>
                <a:cs typeface="Corbel Light"/>
              </a:rPr>
              <a:t>VOZ</a:t>
            </a:r>
            <a:endParaRPr>
              <a:latin typeface="Consolas"/>
              <a:cs typeface="Consolas"/>
            </a:endParaRPr>
          </a:p>
        </p:txBody>
      </p:sp>
      <p:sp>
        <p:nvSpPr>
          <p:cNvPr id="1893431330" name=""/>
          <p:cNvSpPr txBox="1"/>
          <p:nvPr/>
        </p:nvSpPr>
        <p:spPr bwMode="auto">
          <a:xfrm flipH="0" flipV="0">
            <a:off x="4357146" y="1939694"/>
            <a:ext cx="796989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latin typeface="Corbel Light"/>
                <a:ea typeface="Corbel Light"/>
                <a:cs typeface="Corbel Light"/>
              </a:rPr>
              <a:t>STT</a:t>
            </a:r>
            <a:endParaRPr>
              <a:latin typeface="Consolas"/>
              <a:cs typeface="Consolas"/>
            </a:endParaRPr>
          </a:p>
        </p:txBody>
      </p:sp>
      <p:sp>
        <p:nvSpPr>
          <p:cNvPr id="1391213150" name=""/>
          <p:cNvSpPr txBox="1"/>
          <p:nvPr/>
        </p:nvSpPr>
        <p:spPr bwMode="auto">
          <a:xfrm flipH="0" flipV="0">
            <a:off x="6745964" y="1939694"/>
            <a:ext cx="1674945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latin typeface="Corbel Light"/>
                <a:ea typeface="Corbel Light"/>
                <a:cs typeface="Corbel Light"/>
              </a:rPr>
              <a:t>ARDUINO</a:t>
            </a:r>
            <a:endParaRPr>
              <a:latin typeface="Consolas"/>
              <a:cs typeface="Consolas"/>
            </a:endParaRPr>
          </a:p>
        </p:txBody>
      </p:sp>
      <p:sp>
        <p:nvSpPr>
          <p:cNvPr id="476408667" name=""/>
          <p:cNvSpPr txBox="1"/>
          <p:nvPr/>
        </p:nvSpPr>
        <p:spPr bwMode="auto">
          <a:xfrm flipH="0" flipV="0">
            <a:off x="9418878" y="722611"/>
            <a:ext cx="1680705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latin typeface="Corbel Light"/>
                <a:ea typeface="Corbel Light"/>
                <a:cs typeface="Corbel Light"/>
              </a:rPr>
              <a:t>PYTHON</a:t>
            </a:r>
            <a:endParaRPr sz="2200">
              <a:latin typeface="Corbel Light"/>
              <a:ea typeface="Corbel Light"/>
              <a:cs typeface="Corbel Light"/>
            </a:endParaRPr>
          </a:p>
          <a:p>
            <a:pPr algn="ctr">
              <a:defRPr/>
            </a:pPr>
            <a:r>
              <a:rPr sz="2200">
                <a:latin typeface="Corbel Light"/>
                <a:ea typeface="Corbel Light"/>
                <a:cs typeface="Corbel Light"/>
              </a:rPr>
              <a:t>C++</a:t>
            </a:r>
            <a:endParaRPr>
              <a:latin typeface="Consolas"/>
              <a:cs typeface="Consolas"/>
            </a:endParaRPr>
          </a:p>
        </p:txBody>
      </p:sp>
      <p:sp>
        <p:nvSpPr>
          <p:cNvPr id="1143098217" name=""/>
          <p:cNvSpPr txBox="1"/>
          <p:nvPr/>
        </p:nvSpPr>
        <p:spPr bwMode="auto">
          <a:xfrm flipH="0" flipV="0">
            <a:off x="9418878" y="5273444"/>
            <a:ext cx="1689345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latin typeface="Corbel Light"/>
                <a:ea typeface="Corbel Light"/>
                <a:cs typeface="Corbel Light"/>
              </a:rPr>
              <a:t>BRAÇO</a:t>
            </a:r>
            <a:endParaRPr sz="2200">
              <a:latin typeface="Corbel Light"/>
              <a:ea typeface="Corbel Light"/>
              <a:cs typeface="Corbel Light"/>
            </a:endParaRPr>
          </a:p>
          <a:p>
            <a:pPr algn="ctr">
              <a:defRPr/>
            </a:pPr>
            <a:r>
              <a:rPr sz="2200">
                <a:latin typeface="Corbel Light"/>
                <a:ea typeface="Corbel Light"/>
                <a:cs typeface="Corbel Light"/>
              </a:rPr>
              <a:t>ROBÓTICO</a:t>
            </a:r>
            <a:endParaRPr>
              <a:latin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ONLYOFFICE/8.3.2.19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2012-12-03T06:56:55Z</dcterms:created>
  <dcterms:modified xsi:type="dcterms:W3CDTF">2025-05-10T16:07:12Z</dcterms:modified>
</cp:coreProperties>
</file>