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0" r:id="rId2"/>
    <p:sldId id="375" r:id="rId3"/>
    <p:sldId id="336" r:id="rId4"/>
    <p:sldId id="362" r:id="rId5"/>
    <p:sldId id="387" r:id="rId6"/>
    <p:sldId id="338" r:id="rId7"/>
    <p:sldId id="339" r:id="rId8"/>
    <p:sldId id="378" r:id="rId9"/>
    <p:sldId id="363" r:id="rId10"/>
    <p:sldId id="383" r:id="rId11"/>
    <p:sldId id="384" r:id="rId12"/>
    <p:sldId id="385" r:id="rId13"/>
    <p:sldId id="386" r:id="rId14"/>
    <p:sldId id="345" r:id="rId15"/>
    <p:sldId id="376" r:id="rId16"/>
    <p:sldId id="381" r:id="rId17"/>
    <p:sldId id="377" r:id="rId18"/>
    <p:sldId id="380" r:id="rId19"/>
    <p:sldId id="370" r:id="rId20"/>
    <p:sldId id="372" r:id="rId21"/>
    <p:sldId id="373" r:id="rId22"/>
    <p:sldId id="374" r:id="rId23"/>
    <p:sldId id="347" r:id="rId24"/>
    <p:sldId id="348" r:id="rId25"/>
    <p:sldId id="354" r:id="rId26"/>
    <p:sldId id="333" r:id="rId27"/>
  </p:sldIdLst>
  <p:sldSz cx="9144000" cy="6858000" type="screen4x3"/>
  <p:notesSz cx="6881813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datab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databases/abou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85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7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Databases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Database Course Program, Evaluation, Exams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881390" cy="205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51" y="4745018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156"/>
            <a:ext cx="2568498" cy="19238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67375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1905000" cy="2325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6882" y="1295400"/>
            <a:ext cx="1790432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 smtClean="0">
                <a:hlinkClick r:id="rId2"/>
              </a:rPr>
              <a:t>http://ivaylo.bgcoder.com</a:t>
            </a:r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7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Evlogi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Hristov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E-mail: </a:t>
            </a:r>
            <a:r>
              <a:rPr lang="en-US" dirty="0" err="1" smtClean="0"/>
              <a:t>evlogi.hristov</a:t>
            </a:r>
            <a:r>
              <a:rPr lang="en-US" dirty="0" smtClean="0"/>
              <a:t> [at] 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13" y="1170551"/>
            <a:ext cx="186690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review – 10 exams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2-3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have data structures and algorithms when the lecture starts (~18:00)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49580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Databases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</a:t>
            </a:r>
            <a:r>
              <a:rPr lang="en-US" dirty="0" smtClean="0"/>
              <a:t>Course</a:t>
            </a:r>
          </a:p>
          <a:p>
            <a:r>
              <a:rPr lang="en-US" smtClean="0"/>
              <a:t>HQC Champions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19803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databases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forums.academy.telerik.com/web-development/databases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academy.telerik.com/student-courses/software-technologies/databases/about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telerikacademy.com/Courses/Courses/Details/185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2012 </a:t>
            </a:r>
            <a:r>
              <a:rPr lang="en-US" dirty="0"/>
              <a:t>Developer with Service Pack 1 and Developer </a:t>
            </a:r>
            <a:r>
              <a:rPr lang="en-US" dirty="0" smtClean="0"/>
              <a:t>Tools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SQL Server 2014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MySQL Community Server </a:t>
            </a:r>
            <a:r>
              <a:rPr lang="en-US" dirty="0" smtClean="0"/>
              <a:t>5.x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MySQL Workbench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648200"/>
            <a:ext cx="38100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257800"/>
            <a:ext cx="19812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en-US" dirty="0" smtClean="0"/>
              <a:t>Champions from the Exams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smtClean="0"/>
              <a:t>Academy Ninja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226" y="29718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971801"/>
            <a:ext cx="3176064" cy="31760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Champions: HQC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# 1 </a:t>
            </a:r>
            <a:r>
              <a:rPr lang="en-US" noProof="1"/>
              <a:t>– </a:t>
            </a:r>
            <a:r>
              <a:rPr lang="en-US" noProof="1" smtClean="0"/>
              <a:t>Djenko Penev</a:t>
            </a:r>
            <a:endParaRPr lang="en-US" noProof="1"/>
          </a:p>
          <a:p>
            <a:r>
              <a:rPr lang="en-US" noProof="1" smtClean="0"/>
              <a:t># 2 – Ventsislav Georgiev</a:t>
            </a:r>
          </a:p>
          <a:p>
            <a:r>
              <a:rPr lang="en-US" noProof="1" smtClean="0"/>
              <a:t># 3 – Alexander Dimitrov</a:t>
            </a:r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2986" y="2971800"/>
            <a:ext cx="2781300" cy="27813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oogle.bg/url?source=imglanding&amp;ct=img&amp;q=http://3.bp.blogspot.com/_pqc1Ho2DfSs/SQFIbVYy2KI/AAAAAAAADrY/ctNoiGGxOSw/s400/iamninja.png&amp;sa=X&amp;ei=BBbrUOCRN8TjtQbsjICADQ&amp;ved=0CAkQ8wc4Lg&amp;usg=AFQjCNEQP1XUm783cxyyiXzqyyzjL6wlHQ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>
                  <a:alpha val="99608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1221" y="1264919"/>
            <a:ext cx="2417379" cy="14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5196D2F-D5A7-4E7D-852A-CA3F32274879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 descr="http://www.funnyzone.org/wp-content/uploads/2010/04/code_review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68" y="3429000"/>
            <a:ext cx="3730625" cy="3052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Databases: 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Databases for Developers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Two courses at the same time</a:t>
            </a:r>
          </a:p>
          <a:p>
            <a:pPr lvl="1"/>
            <a:r>
              <a:rPr lang="en-US" dirty="0" smtClean="0"/>
              <a:t>Databases for Developers Course</a:t>
            </a:r>
          </a:p>
          <a:p>
            <a:pPr lvl="2"/>
            <a:r>
              <a:rPr lang="en-US" dirty="0"/>
              <a:t>Lectures every working day in </a:t>
            </a:r>
            <a:r>
              <a:rPr lang="en-US" dirty="0" smtClean="0"/>
              <a:t>the week</a:t>
            </a:r>
          </a:p>
          <a:p>
            <a:pPr lvl="3"/>
            <a:r>
              <a:rPr lang="en-US" dirty="0" smtClean="0"/>
              <a:t>From 10:30 to 18:00</a:t>
            </a:r>
            <a:endParaRPr lang="en-US" dirty="0"/>
          </a:p>
          <a:p>
            <a:pPr lvl="2"/>
            <a:r>
              <a:rPr lang="en-US" dirty="0"/>
              <a:t>Practical exam after </a:t>
            </a:r>
            <a:r>
              <a:rPr lang="en-US" dirty="0" smtClean="0"/>
              <a:t>3 weeks</a:t>
            </a:r>
            <a:endParaRPr lang="en-US" dirty="0"/>
          </a:p>
          <a:p>
            <a:pPr lvl="1"/>
            <a:r>
              <a:rPr lang="en-US" dirty="0" smtClean="0"/>
              <a:t>Data structures and algorithms</a:t>
            </a:r>
          </a:p>
          <a:p>
            <a:pPr lvl="2"/>
            <a:r>
              <a:rPr lang="en-US" dirty="0" smtClean="0"/>
              <a:t>Lectures 3 times a week</a:t>
            </a:r>
          </a:p>
          <a:p>
            <a:pPr lvl="3"/>
            <a:r>
              <a:rPr lang="en-US" dirty="0" smtClean="0"/>
              <a:t>Every Monday, Wednesday and</a:t>
            </a:r>
            <a:br>
              <a:rPr lang="en-US" dirty="0" smtClean="0"/>
            </a:br>
            <a:r>
              <a:rPr lang="en-US" dirty="0" smtClean="0"/>
              <a:t>Friday from 18:00 to 22:00</a:t>
            </a:r>
          </a:p>
          <a:p>
            <a:pPr lvl="2"/>
            <a:r>
              <a:rPr lang="en-US" dirty="0" smtClean="0"/>
              <a:t>Practical exam after 4 weeks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731" y="29718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704042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58" y="3158192"/>
            <a:ext cx="3810000" cy="2252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57" y="914400"/>
            <a:ext cx="3810000" cy="22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Databases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Databases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Databases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/>
              <a:t>Systems </a:t>
            </a:r>
            <a:r>
              <a:rPr lang="en-US" dirty="0" smtClean="0"/>
              <a:t>– Overview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SQL </a:t>
            </a:r>
            <a:r>
              <a:rPr lang="en-US" dirty="0"/>
              <a:t>Server and MySQL </a:t>
            </a:r>
            <a:r>
              <a:rPr lang="en-US" dirty="0" smtClean="0"/>
              <a:t>– Introduction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Modeling and ER </a:t>
            </a:r>
            <a:r>
              <a:rPr lang="en-US" dirty="0" smtClean="0"/>
              <a:t>Diagrams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 </a:t>
            </a:r>
            <a:r>
              <a:rPr lang="en-US" dirty="0"/>
              <a:t>to </a:t>
            </a:r>
            <a:r>
              <a:rPr lang="en-US" dirty="0" smtClean="0"/>
              <a:t>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Advanced 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Transact-SQL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ADO.NET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ADO.NET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Entity </a:t>
            </a:r>
            <a:r>
              <a:rPr lang="en-US" dirty="0"/>
              <a:t>Framework Performance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53100" y="2971800"/>
            <a:ext cx="2857500" cy="1923224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Databases 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Code </a:t>
            </a:r>
            <a:r>
              <a:rPr lang="en-US" dirty="0"/>
              <a:t>First in Entity </a:t>
            </a:r>
            <a:r>
              <a:rPr lang="en-US" dirty="0" smtClean="0"/>
              <a:t>Framework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Database Performance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Database Transactions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XML Basics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nl-NL" dirty="0" smtClean="0"/>
              <a:t>Processing </a:t>
            </a:r>
            <a:r>
              <a:rPr lang="nl-NL" dirty="0"/>
              <a:t>XML in .</a:t>
            </a:r>
            <a:r>
              <a:rPr lang="nl-NL" dirty="0" smtClean="0"/>
              <a:t>NET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Databases </a:t>
            </a:r>
            <a:r>
              <a:rPr lang="en-US" dirty="0"/>
              <a:t>Team Work </a:t>
            </a:r>
            <a:r>
              <a:rPr lang="en-US" dirty="0" smtClean="0"/>
              <a:t>Project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487" y="12954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embapantarei.com/3%20types%20of%20standardized%20work%20standard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6200" y="3886200"/>
            <a:ext cx="990600" cy="908050"/>
          </a:xfrm>
          <a:prstGeom prst="roundRect">
            <a:avLst>
              <a:gd name="adj" fmla="val 24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4200" y="5410200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1683</TotalTime>
  <Words>591</Words>
  <Application>Microsoft Office PowerPoint</Application>
  <PresentationFormat>On-screen Show (4:3)</PresentationFormat>
  <Paragraphs>179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</vt:lpstr>
      <vt:lpstr>Consolas</vt:lpstr>
      <vt:lpstr>Corbel</vt:lpstr>
      <vt:lpstr>Wingdings 2</vt:lpstr>
      <vt:lpstr>Telerik Academy</vt:lpstr>
      <vt:lpstr>Databases for Developers</vt:lpstr>
      <vt:lpstr>Table of Contents</vt:lpstr>
      <vt:lpstr>Databases for Developers</vt:lpstr>
      <vt:lpstr>What's Coming Next?</vt:lpstr>
      <vt:lpstr>What's Coming Next?</vt:lpstr>
      <vt:lpstr>Databases – Program</vt:lpstr>
      <vt:lpstr>The Databases Course Program</vt:lpstr>
      <vt:lpstr>The Databases Course Program</vt:lpstr>
      <vt:lpstr>The Trainers Team</vt:lpstr>
      <vt:lpstr>Trainers Team</vt:lpstr>
      <vt:lpstr>Trainers Team (2)</vt:lpstr>
      <vt:lpstr>Trainers Team (3)</vt:lpstr>
      <vt:lpstr>Trainers Team (4)</vt:lpstr>
      <vt:lpstr>Evaluation </vt:lpstr>
      <vt:lpstr>Databases –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Champions from the Exams</vt:lpstr>
      <vt:lpstr>Champions: HQC</vt:lpstr>
      <vt:lpstr>Databases: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Nikolay</cp:lastModifiedBy>
  <cp:revision>487</cp:revision>
  <dcterms:created xsi:type="dcterms:W3CDTF">2007-12-08T16:03:35Z</dcterms:created>
  <dcterms:modified xsi:type="dcterms:W3CDTF">2014-08-18T15:10:50Z</dcterms:modified>
  <cp:category>software engineering</cp:category>
</cp:coreProperties>
</file>