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83" r:id="rId4"/>
    <p:sldId id="284" r:id="rId5"/>
    <p:sldId id="287" r:id="rId6"/>
    <p:sldId id="288" r:id="rId7"/>
    <p:sldId id="289" r:id="rId8"/>
    <p:sldId id="292" r:id="rId9"/>
    <p:sldId id="290" r:id="rId10"/>
    <p:sldId id="291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E7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EE6E-D9E8-45CB-BEB5-3A0BC75A6CC2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6318-2AB4-4351-BEBA-C5A31B8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hyperlink" Target="http://getbootstrap.com/examples/gri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2667000"/>
            <a:ext cx="7848600" cy="847137"/>
          </a:xfrm>
        </p:spPr>
        <p:txBody>
          <a:bodyPr/>
          <a:lstStyle/>
          <a:p>
            <a:r>
              <a:rPr lang="en-US" dirty="0" smtClean="0"/>
              <a:t>Twitter Bootstrap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90800" y="3545680"/>
            <a:ext cx="6096000" cy="569120"/>
          </a:xfrm>
        </p:spPr>
        <p:txBody>
          <a:bodyPr/>
          <a:lstStyle/>
          <a:p>
            <a:r>
              <a:rPr lang="en-US" dirty="0" smtClean="0"/>
              <a:t>Much cool, such easy, very CSS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462774"/>
            <a:ext cx="1823400" cy="183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swapconf.it/wp-content/uploads/2011/06/semantic_web_word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58" y="4724400"/>
            <a:ext cx="3645742" cy="1667329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ebdesignfromscratch.com/snippets/html-css-javascrip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62774"/>
            <a:ext cx="3810000" cy="1518426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597652" cy="400110"/>
          </a:xfr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5"/>
              </a:rPr>
              <a:t>http://academy.telerik.com</a:t>
            </a:r>
            <a:r>
              <a:rPr lang="en-US" sz="1800" dirty="0"/>
              <a:t> 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1953798" cy="197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9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Default Typography</a:t>
            </a:r>
          </a:p>
          <a:p>
            <a:pPr lvl="1"/>
            <a:r>
              <a:rPr lang="en-US" dirty="0" smtClean="0"/>
              <a:t>Headings</a:t>
            </a:r>
          </a:p>
          <a:p>
            <a:pPr lvl="1"/>
            <a:r>
              <a:rPr lang="en-US" dirty="0" smtClean="0"/>
              <a:t>Paragraphs (can add class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.lead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&lt;small&gt;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em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&lt;strong&gt;</a:t>
            </a:r>
          </a:p>
          <a:p>
            <a:pPr lvl="1"/>
            <a:r>
              <a:rPr lang="en-US" dirty="0" smtClean="0"/>
              <a:t>Built-in alignment classes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.text-left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.text-center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.text-right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62400"/>
            <a:ext cx="2495550" cy="199644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8700"/>
            <a:ext cx="8686800" cy="5715000"/>
          </a:xfrm>
        </p:spPr>
        <p:txBody>
          <a:bodyPr/>
          <a:lstStyle/>
          <a:p>
            <a:r>
              <a:rPr lang="en-US" dirty="0" smtClean="0"/>
              <a:t>Default Typography – text colors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.text-muted </a:t>
            </a:r>
            <a:r>
              <a:rPr lang="en-US" dirty="0" smtClean="0"/>
              <a:t>– grey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.text-primary </a:t>
            </a:r>
            <a:r>
              <a:rPr lang="en-US" dirty="0" smtClean="0"/>
              <a:t>– light blue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.text-success </a:t>
            </a:r>
            <a:r>
              <a:rPr lang="en-US" dirty="0" smtClean="0"/>
              <a:t>– green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.text-info </a:t>
            </a:r>
            <a:r>
              <a:rPr lang="en-US" dirty="0" smtClean="0"/>
              <a:t>– dark blue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.text-warning </a:t>
            </a:r>
            <a:r>
              <a:rPr lang="en-US" dirty="0" smtClean="0"/>
              <a:t>– yellow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.text-danger </a:t>
            </a:r>
            <a:r>
              <a:rPr lang="en-US" dirty="0" smtClean="0"/>
              <a:t>– 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74" y="1828800"/>
            <a:ext cx="3000407" cy="44196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5299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924800" cy="685800"/>
          </a:xfrm>
        </p:spPr>
        <p:txBody>
          <a:bodyPr/>
          <a:lstStyle/>
          <a:p>
            <a:r>
              <a:rPr lang="en-US" dirty="0" smtClean="0"/>
              <a:t>Bootstrap Typography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Tables - </a:t>
            </a:r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&lt;table&gt; </a:t>
            </a:r>
            <a:r>
              <a:rPr lang="en-US" dirty="0" smtClean="0"/>
              <a:t>elements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.table </a:t>
            </a:r>
            <a:r>
              <a:rPr lang="en-US" dirty="0" smtClean="0"/>
              <a:t>– default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.table-striped</a:t>
            </a:r>
            <a:r>
              <a:rPr lang="en-US" dirty="0"/>
              <a:t> – </a:t>
            </a:r>
            <a:r>
              <a:rPr lang="en-US" dirty="0" smtClean="0"/>
              <a:t>every second row is colored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.table-bordered </a:t>
            </a:r>
            <a:r>
              <a:rPr lang="en-US" dirty="0" smtClean="0"/>
              <a:t>– adds border to a table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.table-hover </a:t>
            </a:r>
            <a:r>
              <a:rPr lang="en-US" dirty="0"/>
              <a:t>– </a:t>
            </a:r>
            <a:r>
              <a:rPr lang="en-US" dirty="0" smtClean="0"/>
              <a:t>adds hover element to a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.table-condensed </a:t>
            </a:r>
            <a:r>
              <a:rPr lang="en-US" dirty="0" smtClean="0"/>
              <a:t>– makes the table compact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Tables – on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&lt;td&gt; </a:t>
            </a:r>
            <a:r>
              <a:rPr lang="en-US" dirty="0" smtClean="0"/>
              <a:t>elements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.active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.success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.warning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.danger</a:t>
            </a:r>
          </a:p>
          <a:p>
            <a:pPr lvl="1"/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924800" cy="685800"/>
          </a:xfrm>
        </p:spPr>
        <p:txBody>
          <a:bodyPr/>
          <a:lstStyle/>
          <a:p>
            <a:r>
              <a:rPr lang="en-US" dirty="0" smtClean="0"/>
              <a:t>Bootstrap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2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.form </a:t>
            </a:r>
            <a:r>
              <a:rPr lang="en-US" dirty="0" smtClean="0"/>
              <a:t>to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&lt;form&gt;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.form-control </a:t>
            </a:r>
            <a:r>
              <a:rPr lang="en-US" dirty="0" smtClean="0"/>
              <a:t>to all form elements</a:t>
            </a:r>
          </a:p>
          <a:p>
            <a:pPr lvl="1"/>
            <a:r>
              <a:rPr lang="en-US" dirty="0" smtClean="0"/>
              <a:t>Group them with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.form-group</a:t>
            </a:r>
          </a:p>
          <a:p>
            <a:r>
              <a:rPr lang="en-US" dirty="0" smtClean="0"/>
              <a:t>Buttons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buttons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-primary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-danger</a:t>
            </a:r>
            <a:r>
              <a:rPr lang="en-US" dirty="0" smtClean="0"/>
              <a:t>, … for colors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btn-lg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btn-sm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btn-xs</a:t>
            </a:r>
            <a:r>
              <a:rPr lang="en-US" dirty="0" smtClean="0"/>
              <a:t> for sizes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834780"/>
            <a:ext cx="2286000" cy="166016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362200"/>
            <a:ext cx="7924800" cy="685800"/>
          </a:xfrm>
        </p:spPr>
        <p:txBody>
          <a:bodyPr/>
          <a:lstStyle/>
          <a:p>
            <a:r>
              <a:rPr lang="en-US" dirty="0" smtClean="0"/>
              <a:t>Bootstrap </a:t>
            </a:r>
            <a:br>
              <a:rPr lang="en-US" dirty="0" smtClean="0"/>
            </a:br>
            <a:r>
              <a:rPr lang="en-US" dirty="0" smtClean="0"/>
              <a:t>Forms and Buttons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5814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r>
              <a:rPr lang="en-US" dirty="0" smtClean="0"/>
              <a:t>Images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img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-rounded </a:t>
            </a:r>
            <a:r>
              <a:rPr lang="en-US" dirty="0" smtClean="0"/>
              <a:t>– for image with round edges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img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-circle </a:t>
            </a:r>
            <a:r>
              <a:rPr lang="en-US" dirty="0" smtClean="0"/>
              <a:t>– for image as circle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img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-thumbnail </a:t>
            </a:r>
            <a:r>
              <a:rPr lang="en-US" dirty="0" smtClean="0"/>
              <a:t>– adds small border</a:t>
            </a:r>
          </a:p>
          <a:p>
            <a:r>
              <a:rPr lang="en-US" dirty="0" smtClean="0"/>
              <a:t>Helper classes</a:t>
            </a:r>
          </a:p>
          <a:p>
            <a:pPr lvl="1"/>
            <a:r>
              <a:rPr lang="en-US" dirty="0" smtClean="0"/>
              <a:t>Close icon -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.close </a:t>
            </a:r>
            <a:r>
              <a:rPr lang="en-US" dirty="0" smtClean="0"/>
              <a:t>on any button</a:t>
            </a:r>
          </a:p>
          <a:p>
            <a:pPr lvl="1"/>
            <a:r>
              <a:rPr lang="en-US" dirty="0" smtClean="0"/>
              <a:t>Quick float -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.pull-left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.pull-right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648200"/>
            <a:ext cx="2156252" cy="161888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924800" cy="685800"/>
          </a:xfrm>
        </p:spPr>
        <p:txBody>
          <a:bodyPr/>
          <a:lstStyle/>
          <a:p>
            <a:r>
              <a:rPr lang="en-US" dirty="0" smtClean="0"/>
              <a:t>Bootstrap Images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2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924800" cy="685800"/>
          </a:xfrm>
        </p:spPr>
        <p:txBody>
          <a:bodyPr/>
          <a:lstStyle/>
          <a:p>
            <a:r>
              <a:rPr lang="en-US" dirty="0" smtClean="0"/>
              <a:t>Bootstrap Other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686800" cy="5791200"/>
          </a:xfrm>
        </p:spPr>
        <p:txBody>
          <a:bodyPr/>
          <a:lstStyle/>
          <a:p>
            <a:r>
              <a:rPr lang="en-US" dirty="0" smtClean="0"/>
              <a:t>Twitter Bootstrap</a:t>
            </a:r>
          </a:p>
          <a:p>
            <a:pPr lvl="1"/>
            <a:r>
              <a:rPr lang="en-US" dirty="0" smtClean="0"/>
              <a:t>Grid System</a:t>
            </a:r>
          </a:p>
          <a:p>
            <a:pPr lvl="1"/>
            <a:r>
              <a:rPr lang="en-US" dirty="0" smtClean="0"/>
              <a:t>Default CSS styles</a:t>
            </a:r>
          </a:p>
          <a:p>
            <a:pPr lvl="1"/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Tables</a:t>
            </a:r>
          </a:p>
          <a:p>
            <a:pPr marL="357188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 descr="http://cdn0.fiverrcdn.com/photos/485137/medium/1312964974_217279354_5-Learn-Joomla-PHP-HTML-CSS-PhotoShop-and-Flash-Online-Sindh.jpg?1321225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429000"/>
            <a:ext cx="3848100" cy="2683544"/>
          </a:xfrm>
          <a:prstGeom prst="roundRect">
            <a:avLst>
              <a:gd name="adj" fmla="val 8622"/>
            </a:avLst>
          </a:prstGeom>
          <a:noFill/>
          <a:ln w="28575">
            <a:solidFill>
              <a:srgbClr val="DDE7F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Bootstrap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Twitter Bootstrap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819400"/>
            <a:ext cx="4762500" cy="2667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55645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r>
              <a:rPr lang="en-US" dirty="0" smtClean="0"/>
              <a:t>Twitter Bootstrap</a:t>
            </a:r>
          </a:p>
          <a:p>
            <a:pPr lvl="1"/>
            <a:r>
              <a:rPr lang="en-US" dirty="0" smtClean="0"/>
              <a:t>Download at: </a:t>
            </a:r>
            <a:r>
              <a:rPr lang="en-US" dirty="0">
                <a:hlinkClick r:id="rId2"/>
              </a:rPr>
              <a:t>http://getbootstrap.com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Responsive down to mobile</a:t>
            </a:r>
          </a:p>
          <a:p>
            <a:pPr lvl="1"/>
            <a:r>
              <a:rPr lang="en-US" dirty="0" smtClean="0"/>
              <a:t>Complete CSS framework</a:t>
            </a:r>
          </a:p>
          <a:p>
            <a:pPr lvl="1"/>
            <a:r>
              <a:rPr lang="en-US" dirty="0" smtClean="0"/>
              <a:t>Feature-rich</a:t>
            </a:r>
          </a:p>
          <a:p>
            <a:pPr lvl="1"/>
            <a:r>
              <a:rPr lang="en-US" dirty="0" smtClean="0"/>
              <a:t>A lot of themes (free and paid)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to </a:t>
            </a:r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also a famous 2.3.2 version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42207"/>
            <a:ext cx="2557286" cy="25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0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r>
              <a:rPr lang="en-US" dirty="0" smtClean="0"/>
              <a:t>Twitter Bootstrap Installation</a:t>
            </a:r>
          </a:p>
          <a:p>
            <a:pPr lvl="1"/>
            <a:r>
              <a:rPr lang="en-US" dirty="0"/>
              <a:t>Download at: </a:t>
            </a:r>
            <a:r>
              <a:rPr lang="en-US" dirty="0">
                <a:hlinkClick r:id="rId2"/>
              </a:rPr>
              <a:t>http://getbootstrap.com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bootstrap.min.css</a:t>
            </a:r>
            <a:r>
              <a:rPr lang="en-US" dirty="0" smtClean="0"/>
              <a:t> to your HTML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/>
              <a:t> to your HTML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bootstrap.min.js</a:t>
            </a:r>
            <a:r>
              <a:rPr lang="en-US" dirty="0" smtClean="0"/>
              <a:t> below </a:t>
            </a:r>
            <a:r>
              <a:rPr lang="en-US" dirty="0" err="1" smtClean="0"/>
              <a:t>jQuery</a:t>
            </a:r>
            <a:endParaRPr lang="en-US" dirty="0"/>
          </a:p>
          <a:p>
            <a:pPr lvl="1"/>
            <a:r>
              <a:rPr lang="en-US" dirty="0" smtClean="0"/>
              <a:t>Done!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199389"/>
            <a:ext cx="2806700" cy="209455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r>
              <a:rPr lang="en-US" dirty="0" smtClean="0"/>
              <a:t>Grid system</a:t>
            </a:r>
          </a:p>
          <a:p>
            <a:pPr lvl="1"/>
            <a:r>
              <a:rPr lang="en-US" dirty="0" smtClean="0"/>
              <a:t>12 column-based grid system</a:t>
            </a:r>
          </a:p>
          <a:p>
            <a:pPr lvl="1"/>
            <a:r>
              <a:rPr lang="en-US" dirty="0" smtClean="0"/>
              <a:t>.container class for grid wrapper</a:t>
            </a:r>
          </a:p>
          <a:p>
            <a:pPr lvl="1"/>
            <a:r>
              <a:rPr lang="en-US" dirty="0" smtClean="0"/>
              <a:t>.row class for rows</a:t>
            </a:r>
          </a:p>
          <a:p>
            <a:pPr lvl="1"/>
            <a:r>
              <a:rPr lang="en-US" dirty="0" smtClean="0"/>
              <a:t>.col-md-# for columns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>
                <a:hlinkClick r:id="rId2"/>
              </a:rPr>
              <a:t>http://getbootstrap.com/examples/grid/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737220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r>
              <a:rPr lang="en-US" dirty="0" smtClean="0"/>
              <a:t>Grid system options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8" y="1447800"/>
            <a:ext cx="8278381" cy="4477375"/>
          </a:xfrm>
          <a:prstGeom prst="roundRect">
            <a:avLst>
              <a:gd name="adj" fmla="val 5987"/>
            </a:avLst>
          </a:prstGeom>
        </p:spPr>
      </p:pic>
    </p:spTree>
    <p:extLst>
      <p:ext uri="{BB962C8B-B14F-4D97-AF65-F5344CB8AC3E}">
        <p14:creationId xmlns:p14="http://schemas.microsoft.com/office/powerpoint/2010/main" val="41667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 Example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4677" y="1981200"/>
            <a:ext cx="792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class="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class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col-md-4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class="border"&gt;1/3&lt;/div&gt;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col-md-8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class="border"&gt;2/3&lt;/div&gt;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7848600" cy="1066800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066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924800" cy="685800"/>
          </a:xfrm>
        </p:spPr>
        <p:txBody>
          <a:bodyPr/>
          <a:lstStyle/>
          <a:p>
            <a:r>
              <a:rPr lang="en-US" dirty="0" smtClean="0"/>
              <a:t>Bootstrap Grid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610</TotalTime>
  <Words>451</Words>
  <Application>Microsoft Office PowerPoint</Application>
  <PresentationFormat>On-screen Show (4:3)</PresentationFormat>
  <Paragraphs>108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Telerik Academy</vt:lpstr>
      <vt:lpstr>Twitter Bootstrap</vt:lpstr>
      <vt:lpstr>Table of Contents</vt:lpstr>
      <vt:lpstr>Twitter Bootstrap</vt:lpstr>
      <vt:lpstr>Bootstrap 3</vt:lpstr>
      <vt:lpstr>Bootstrap 3</vt:lpstr>
      <vt:lpstr>Bootstrap 3</vt:lpstr>
      <vt:lpstr>Bootstrap 3.0</vt:lpstr>
      <vt:lpstr>Bootstrap Grid Example</vt:lpstr>
      <vt:lpstr>Bootstrap Grid</vt:lpstr>
      <vt:lpstr>Bootstrap 3</vt:lpstr>
      <vt:lpstr>Bootstrap 3</vt:lpstr>
      <vt:lpstr>Bootstrap Typography</vt:lpstr>
      <vt:lpstr>Bootstrap 3</vt:lpstr>
      <vt:lpstr>Bootstrap Tables</vt:lpstr>
      <vt:lpstr>Bootstrap 3</vt:lpstr>
      <vt:lpstr>Bootstrap  Forms and Buttons</vt:lpstr>
      <vt:lpstr>Bootstrap 3</vt:lpstr>
      <vt:lpstr>Bootstrap Images</vt:lpstr>
      <vt:lpstr>Bootstrap Other</vt:lpstr>
      <vt:lpstr>Twitter Bootstrap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581</cp:revision>
  <dcterms:created xsi:type="dcterms:W3CDTF">2006-08-16T00:00:00Z</dcterms:created>
  <dcterms:modified xsi:type="dcterms:W3CDTF">2014-08-01T07:14:34Z</dcterms:modified>
</cp:coreProperties>
</file>