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291A8F-B654-460B-8613-27AB441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291A8F-B654-460B-8613-27AB441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8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51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56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OOP – July 2014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4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Task #2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4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9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exam will take exactly 3 hours in two groups: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10:00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Mon, 7-Jul-2014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19:00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Mon, 7-Jul-2014</a:t>
            </a:r>
          </a:p>
          <a:p>
            <a:r>
              <a:rPr lang="en-US" sz="2800" dirty="0" smtClean="0"/>
              <a:t>The exam will consist of a single task testing your expertise with:</a:t>
            </a:r>
          </a:p>
          <a:p>
            <a:pPr lvl="1"/>
            <a:r>
              <a:rPr lang="en-US" sz="2600" dirty="0" smtClean="0"/>
              <a:t>Understanding and creating function constructors</a:t>
            </a:r>
          </a:p>
          <a:p>
            <a:pPr lvl="1"/>
            <a:r>
              <a:rPr lang="en-US" sz="2600" dirty="0" smtClean="0"/>
              <a:t>Using modules and Require.js</a:t>
            </a:r>
          </a:p>
        </p:txBody>
      </p:sp>
    </p:spTree>
    <p:extLst>
      <p:ext uri="{BB962C8B-B14F-4D97-AF65-F5344CB8AC3E}">
        <p14:creationId xmlns:p14="http://schemas.microsoft.com/office/powerpoint/2010/main" val="408368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Task #1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2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Task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5791200"/>
          </a:xfrm>
        </p:spPr>
        <p:txBody>
          <a:bodyPr/>
          <a:lstStyle/>
          <a:p>
            <a:r>
              <a:rPr lang="en-US" sz="2800" dirty="0" smtClean="0"/>
              <a:t>You must complete the functionality for a TODO list</a:t>
            </a:r>
          </a:p>
          <a:p>
            <a:pPr lvl="1"/>
            <a:r>
              <a:rPr lang="en-US" sz="2600" dirty="0" smtClean="0"/>
              <a:t>A TODO list has a single container</a:t>
            </a:r>
          </a:p>
          <a:p>
            <a:pPr lvl="1"/>
            <a:r>
              <a:rPr lang="en-US" sz="2600" dirty="0" smtClean="0"/>
              <a:t>A container </a:t>
            </a:r>
            <a:r>
              <a:rPr lang="en-US" sz="2600" smtClean="0"/>
              <a:t>can contain </a:t>
            </a:r>
            <a:r>
              <a:rPr lang="en-US" sz="2600" dirty="0" smtClean="0"/>
              <a:t>only sections</a:t>
            </a:r>
          </a:p>
          <a:p>
            <a:pPr lvl="2"/>
            <a:r>
              <a:rPr lang="en-US" sz="2400" dirty="0" smtClean="0"/>
              <a:t>Sections can be zero or more</a:t>
            </a:r>
          </a:p>
          <a:p>
            <a:pPr lvl="1"/>
            <a:r>
              <a:rPr lang="en-US" sz="2600" dirty="0" smtClean="0"/>
              <a:t>A section have a title (string) and only contain items</a:t>
            </a:r>
          </a:p>
          <a:p>
            <a:pPr lvl="2"/>
            <a:r>
              <a:rPr lang="en-US" sz="2400" dirty="0" smtClean="0"/>
              <a:t>Items can be zero or more</a:t>
            </a:r>
          </a:p>
          <a:p>
            <a:pPr lvl="1"/>
            <a:r>
              <a:rPr lang="en-US" sz="2600" dirty="0" smtClean="0"/>
              <a:t>Items have content (string)</a:t>
            </a:r>
          </a:p>
        </p:txBody>
      </p:sp>
    </p:spTree>
    <p:extLst>
      <p:ext uri="{BB962C8B-B14F-4D97-AF65-F5344CB8AC3E}">
        <p14:creationId xmlns:p14="http://schemas.microsoft.com/office/powerpoint/2010/main" val="285897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Task #1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376"/>
            <a:ext cx="8686800" cy="5791200"/>
          </a:xfrm>
        </p:spPr>
        <p:txBody>
          <a:bodyPr/>
          <a:lstStyle/>
          <a:p>
            <a:pPr lvl="1">
              <a:lnSpc>
                <a:spcPct val="95000"/>
              </a:lnSpc>
            </a:pPr>
            <a:r>
              <a:rPr lang="en-US" sz="2600" dirty="0" smtClean="0"/>
              <a:t>Implement the methods for the types Item, Section and Container</a:t>
            </a:r>
          </a:p>
          <a:p>
            <a:pPr lvl="2">
              <a:lnSpc>
                <a:spcPct val="95000"/>
              </a:lnSpc>
            </a:pPr>
            <a:r>
              <a:rPr lang="en-US" sz="2400" dirty="0" smtClean="0"/>
              <a:t>You are allowed only to extend the scripts inside the files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'container.js'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'item.js'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'section.js'</a:t>
            </a:r>
          </a:p>
          <a:p>
            <a:pPr lvl="1">
              <a:lnSpc>
                <a:spcPct val="95000"/>
              </a:lnSpc>
            </a:pPr>
            <a:r>
              <a:rPr lang="en-US" sz="2600" dirty="0"/>
              <a:t>Methods descriptions:</a:t>
            </a:r>
          </a:p>
          <a:p>
            <a:pPr lvl="2">
              <a:lnSpc>
                <a:spcPct val="95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Container.add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(section)</a:t>
            </a:r>
            <a:r>
              <a:rPr lang="en-US" sz="2400" dirty="0"/>
              <a:t> </a:t>
            </a:r>
            <a:r>
              <a:rPr lang="en-US" sz="2400" dirty="0" smtClean="0"/>
              <a:t>adds a section to the container</a:t>
            </a:r>
          </a:p>
          <a:p>
            <a:pPr lvl="2">
              <a:lnSpc>
                <a:spcPct val="95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Container.getData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2400" dirty="0" smtClean="0"/>
              <a:t> returns a JSON array with sections</a:t>
            </a:r>
          </a:p>
          <a:p>
            <a:pPr lvl="2">
              <a:lnSpc>
                <a:spcPct val="95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Section.add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(item)</a:t>
            </a:r>
            <a:r>
              <a:rPr lang="en-US" sz="2400" dirty="0" smtClean="0"/>
              <a:t> adds an item to the given section</a:t>
            </a:r>
          </a:p>
          <a:p>
            <a:pPr lvl="2">
              <a:lnSpc>
                <a:spcPct val="95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Section.getData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2400" dirty="0" smtClean="0"/>
              <a:t> returns its title and an array with items</a:t>
            </a:r>
          </a:p>
          <a:p>
            <a:pPr lvl="2">
              <a:lnSpc>
                <a:spcPct val="95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Item.getData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2400" dirty="0" smtClean="0"/>
              <a:t> returns the content of the item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Your are given a few files,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that must not be changed</a:t>
            </a:r>
          </a:p>
        </p:txBody>
      </p:sp>
    </p:spTree>
    <p:extLst>
      <p:ext uri="{BB962C8B-B14F-4D97-AF65-F5344CB8AC3E}">
        <p14:creationId xmlns:p14="http://schemas.microsoft.com/office/powerpoint/2010/main" val="185566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Task #1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0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Task #2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Task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You are given a courses database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Courses have title and students that participate in them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Courses must be able to return the best students either by their exam score or by their total score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The score of a student for a course is calculated by a given formulate, that is specific for each course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Students have exam score, homework score, attendance score, teamwork score and bonus score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Each of these components are part of the total score of the student for a course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Each student can be part of zero or </a:t>
            </a:r>
            <a:r>
              <a:rPr lang="en-US" sz="2200" smtClean="0"/>
              <a:t>one course</a:t>
            </a:r>
            <a:endParaRPr lang="en-US" sz="22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9741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Task #2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26366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You are given a courses database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By the given files, implement the functionality of the student.js and course.js</a:t>
            </a:r>
            <a:endParaRPr lang="bg-BG" sz="2400" dirty="0" smtClean="0"/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You are only allowed to change the contents of these two files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Create them using RequireJS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3575719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107</TotalTime>
  <Words>381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Cambria</vt:lpstr>
      <vt:lpstr>Consolas</vt:lpstr>
      <vt:lpstr>Corbel</vt:lpstr>
      <vt:lpstr>Wingdings 2</vt:lpstr>
      <vt:lpstr>Telerik Academy theme</vt:lpstr>
      <vt:lpstr>Exam Preparation</vt:lpstr>
      <vt:lpstr>Exam Description</vt:lpstr>
      <vt:lpstr>Sample Task #1</vt:lpstr>
      <vt:lpstr>Sample Task #1</vt:lpstr>
      <vt:lpstr>Sample Task #1 (cont)</vt:lpstr>
      <vt:lpstr>Sample Task #1</vt:lpstr>
      <vt:lpstr>Sample Task #2</vt:lpstr>
      <vt:lpstr>Sample Task #1</vt:lpstr>
      <vt:lpstr>Sample Task #2 (cont.)</vt:lpstr>
      <vt:lpstr>Sample Task #2</vt:lpstr>
      <vt:lpstr>Exam Preparation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Preparation</dc:title>
  <dc:creator>Doncho Minkov</dc:creator>
  <cp:lastModifiedBy>Doncho Minkov</cp:lastModifiedBy>
  <cp:revision>10</cp:revision>
  <dcterms:created xsi:type="dcterms:W3CDTF">2014-06-30T15:32:15Z</dcterms:created>
  <dcterms:modified xsi:type="dcterms:W3CDTF">2014-07-04T09:14:49Z</dcterms:modified>
</cp:coreProperties>
</file>