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570" r:id="rId2"/>
    <p:sldId id="711" r:id="rId3"/>
    <p:sldId id="791" r:id="rId4"/>
    <p:sldId id="781" r:id="rId5"/>
    <p:sldId id="460" r:id="rId6"/>
    <p:sldId id="333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 and DRY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SOLID, DRY, YAGNI, KISS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90800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</a:p>
          <a:p>
            <a:pPr lvl="1"/>
            <a:r>
              <a:rPr lang="en-US" dirty="0" smtClean="0"/>
              <a:t>SRP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Single </a:t>
            </a:r>
            <a:r>
              <a:rPr lang="en-US" dirty="0" smtClean="0"/>
              <a:t>Responsibility Principle</a:t>
            </a:r>
          </a:p>
          <a:p>
            <a:pPr lvl="1"/>
            <a:r>
              <a:rPr lang="en-US" dirty="0"/>
              <a:t>OCP –</a:t>
            </a:r>
            <a:r>
              <a:rPr lang="en-US" dirty="0" smtClean="0"/>
              <a:t> </a:t>
            </a:r>
            <a:r>
              <a:rPr lang="en-US" dirty="0"/>
              <a:t>Open/closed P</a:t>
            </a:r>
            <a:r>
              <a:rPr lang="en-US" dirty="0" smtClean="0"/>
              <a:t>rinciple</a:t>
            </a:r>
          </a:p>
          <a:p>
            <a:pPr lvl="1"/>
            <a:r>
              <a:rPr lang="en-US" dirty="0"/>
              <a:t>LSP –</a:t>
            </a:r>
            <a:r>
              <a:rPr lang="en-US" dirty="0" smtClean="0"/>
              <a:t>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smtClean="0"/>
              <a:t>Substitution </a:t>
            </a:r>
            <a:r>
              <a:rPr lang="en-US" dirty="0"/>
              <a:t>P</a:t>
            </a:r>
            <a:r>
              <a:rPr lang="en-US" dirty="0" smtClean="0"/>
              <a:t>rinciple</a:t>
            </a:r>
          </a:p>
          <a:p>
            <a:pPr lvl="1"/>
            <a:r>
              <a:rPr lang="en-US" dirty="0"/>
              <a:t>ISP –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Segregation </a:t>
            </a:r>
            <a:r>
              <a:rPr lang="en-US" dirty="0"/>
              <a:t>P</a:t>
            </a:r>
            <a:r>
              <a:rPr lang="en-US" dirty="0" smtClean="0"/>
              <a:t>rinciple</a:t>
            </a:r>
          </a:p>
          <a:p>
            <a:pPr lvl="1"/>
            <a:r>
              <a:rPr lang="en-US" dirty="0"/>
              <a:t>DIP –</a:t>
            </a:r>
            <a:r>
              <a:rPr lang="en-US" dirty="0" smtClean="0"/>
              <a:t> </a:t>
            </a:r>
            <a:r>
              <a:rPr lang="en-US" dirty="0"/>
              <a:t>Dependency </a:t>
            </a:r>
            <a:r>
              <a:rPr lang="en-US" dirty="0" smtClean="0"/>
              <a:t>Inversion Principle</a:t>
            </a:r>
          </a:p>
          <a:p>
            <a:r>
              <a:rPr lang="en-US" dirty="0" smtClean="0"/>
              <a:t>DRY – Don't Repeat Yourself</a:t>
            </a:r>
          </a:p>
          <a:p>
            <a:r>
              <a:rPr lang="en-US" dirty="0"/>
              <a:t>YAGNI –</a:t>
            </a:r>
            <a:r>
              <a:rPr lang="en-US" dirty="0" smtClean="0"/>
              <a:t> </a:t>
            </a:r>
            <a:r>
              <a:rPr lang="en-US" dirty="0"/>
              <a:t>You </a:t>
            </a:r>
            <a:r>
              <a:rPr lang="en-US" dirty="0" smtClean="0"/>
              <a:t>Aren't </a:t>
            </a:r>
            <a:r>
              <a:rPr lang="en-US" dirty="0" err="1" smtClean="0"/>
              <a:t>Gonna</a:t>
            </a:r>
            <a:r>
              <a:rPr lang="en-US" dirty="0" smtClean="0"/>
              <a:t> Need It</a:t>
            </a:r>
            <a:endParaRPr lang="en-US" dirty="0" smtClean="0"/>
          </a:p>
          <a:p>
            <a:r>
              <a:rPr lang="en-US" dirty="0"/>
              <a:t>KISS –</a:t>
            </a:r>
            <a:r>
              <a:rPr lang="en-US" dirty="0" smtClean="0"/>
              <a:t> </a:t>
            </a:r>
            <a:r>
              <a:rPr lang="en-US" dirty="0"/>
              <a:t>Keep </a:t>
            </a:r>
            <a:r>
              <a:rPr lang="en-US" dirty="0" smtClean="0"/>
              <a:t>It Simple</a:t>
            </a:r>
            <a:r>
              <a:rPr lang="en-US" dirty="0"/>
              <a:t>, </a:t>
            </a:r>
            <a:r>
              <a:rPr lang="en-US" dirty="0" smtClean="0"/>
              <a:t>Stupid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bg-BG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SOLID Principles and DRY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3408</TotalTime>
  <Words>110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 2</vt:lpstr>
      <vt:lpstr>Telerik Academy theme</vt:lpstr>
      <vt:lpstr>SOLID Principles and DRY</vt:lpstr>
      <vt:lpstr>Table of Contents</vt:lpstr>
      <vt:lpstr>Bla bla</vt:lpstr>
      <vt:lpstr>Bla bla</vt:lpstr>
      <vt:lpstr>SOLID Principles and DRY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1246</cp:revision>
  <dcterms:created xsi:type="dcterms:W3CDTF">2007-12-08T16:03:35Z</dcterms:created>
  <dcterms:modified xsi:type="dcterms:W3CDTF">2014-05-29T10:27:57Z</dcterms:modified>
  <cp:category>quality code, software engineering</cp:category>
</cp:coreProperties>
</file>