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7"/>
  </p:notesMasterIdLst>
  <p:handoutMasterIdLst>
    <p:handoutMasterId r:id="rId18"/>
  </p:handoutMasterIdLst>
  <p:sldIdLst>
    <p:sldId id="570" r:id="rId2"/>
    <p:sldId id="813" r:id="rId3"/>
    <p:sldId id="814" r:id="rId4"/>
    <p:sldId id="815" r:id="rId5"/>
    <p:sldId id="816" r:id="rId6"/>
    <p:sldId id="824" r:id="rId7"/>
    <p:sldId id="817" r:id="rId8"/>
    <p:sldId id="818" r:id="rId9"/>
    <p:sldId id="819" r:id="rId10"/>
    <p:sldId id="820" r:id="rId11"/>
    <p:sldId id="821" r:id="rId12"/>
    <p:sldId id="822" r:id="rId13"/>
    <p:sldId id="823" r:id="rId14"/>
    <p:sldId id="460" r:id="rId15"/>
    <p:sldId id="333" r:id="rId16"/>
  </p:sldIdLst>
  <p:sldSz cx="9144000" cy="6858000" type="screen4x3"/>
  <p:notesSz cx="6881813" cy="92964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31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7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7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3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6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79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028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unity.codeple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Mocking and JustMock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Mocking Tool for easier unit testing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788828"/>
            <a:ext cx="1896282" cy="206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eblogs.asp.net/blogs/mehfuzh/WindowsLiveWriter/JustMockishere_12BAC/image_thum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504538"/>
            <a:ext cx="4116205" cy="20486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JustMock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from the Telerik account</a:t>
            </a:r>
          </a:p>
          <a:p>
            <a:r>
              <a:rPr lang="en-US" dirty="0" smtClean="0"/>
              <a:t>Use the Visual Studio add-in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 descr="http://www.telerik.com/assets/img/justs/justmock/headers/jm-overview-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2514600"/>
            <a:ext cx="5581650" cy="2838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3332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JustMock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version – excellent when the code is written with testability in mind</a:t>
            </a:r>
          </a:p>
          <a:p>
            <a:r>
              <a:rPr lang="en-US" dirty="0" smtClean="0"/>
              <a:t>Paid version –mocks everything (ex: </a:t>
            </a:r>
            <a:r>
              <a:rPr lang="en-US" dirty="0" err="1" smtClean="0"/>
              <a:t>mscorlib</a:t>
            </a:r>
            <a:r>
              <a:rPr lang="en-US" dirty="0" smtClean="0"/>
              <a:t>, EF, SQL), mocks legacy code base which is not written to be testable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0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JustMock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Sample: writing unit test by hand (without a mocking framework)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41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JustMock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29" y="914400"/>
            <a:ext cx="8686800" cy="5791200"/>
          </a:xfrm>
        </p:spPr>
        <p:txBody>
          <a:bodyPr/>
          <a:lstStyle/>
          <a:p>
            <a:r>
              <a:rPr lang="en-US" dirty="0" smtClean="0"/>
              <a:t>The most often used APIs:</a:t>
            </a:r>
          </a:p>
          <a:p>
            <a:r>
              <a:rPr lang="en-US" dirty="0" smtClean="0"/>
              <a:t>.Occurence()</a:t>
            </a:r>
          </a:p>
          <a:p>
            <a:r>
              <a:rPr lang="en-US" dirty="0" smtClean="0"/>
              <a:t>.Returns()</a:t>
            </a:r>
          </a:p>
          <a:p>
            <a:r>
              <a:rPr lang="en-US" dirty="0" smtClean="0"/>
              <a:t>.DoInstead()</a:t>
            </a:r>
          </a:p>
          <a:p>
            <a:r>
              <a:rPr lang="en-US" dirty="0" smtClean="0"/>
              <a:t>.Throw()</a:t>
            </a:r>
          </a:p>
          <a:p>
            <a:r>
              <a:rPr lang="en-US" dirty="0" smtClean="0"/>
              <a:t>Arg.AnyInt</a:t>
            </a:r>
          </a:p>
          <a:p>
            <a:r>
              <a:rPr lang="en-US" dirty="0" smtClean="0"/>
              <a:t>Arg.Matches&lt;type&gt;(x =&gt; condition)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0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 smtClean="0"/>
              <a:t>Mocking and JustMock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testable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Inverse of Control Pattern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a decoupling of the execution of a certain task from implementation</a:t>
            </a:r>
          </a:p>
          <a:p>
            <a:pPr lvl="1"/>
            <a:r>
              <a:rPr lang="en-US" dirty="0"/>
              <a:t>Every module can focus on what it is designed for</a:t>
            </a:r>
          </a:p>
          <a:p>
            <a:pPr lvl="1"/>
            <a:r>
              <a:rPr lang="en-US" dirty="0"/>
              <a:t>Modules make no assumptions about what other systems do but rely on their contracts</a:t>
            </a:r>
          </a:p>
          <a:p>
            <a:pPr lvl="1"/>
            <a:r>
              <a:rPr lang="en-US" dirty="0"/>
              <a:t>Replacing modules has no side effect on other </a:t>
            </a:r>
            <a:r>
              <a:rPr lang="en-US" dirty="0" smtClean="0"/>
              <a:t>modules</a:t>
            </a:r>
          </a:p>
          <a:p>
            <a:pPr lvl="1"/>
            <a:r>
              <a:rPr lang="en-US" dirty="0"/>
              <a:t>More info at http://en.wikipedia.org/wiki/Inversion_of_control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3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of Control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API should work with interfaces, not implementation classes (</a:t>
            </a:r>
            <a:r>
              <a:rPr lang="en-US" dirty="0" err="1"/>
              <a:t>IEnumerable</a:t>
            </a:r>
            <a:r>
              <a:rPr lang="en-US" dirty="0"/>
              <a:t> vs. List)</a:t>
            </a:r>
          </a:p>
          <a:p>
            <a:r>
              <a:rPr lang="en-US" dirty="0" smtClean="0"/>
              <a:t>BAD Code: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GOOD Code: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Rectangle 10"/>
          <p:cNvSpPr txBox="1">
            <a:spLocks noChangeArrowheads="1"/>
          </p:cNvSpPr>
          <p:nvPr/>
        </p:nvSpPr>
        <p:spPr>
          <a:xfrm>
            <a:off x="609600" y="3962400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IList&lt;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ICard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 Cards { get; private set; }</a:t>
            </a: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09600" y="2755466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Card[] Cards { get; private set; }</a:t>
            </a:r>
          </a:p>
        </p:txBody>
      </p:sp>
    </p:spTree>
    <p:extLst>
      <p:ext uri="{BB962C8B-B14F-4D97-AF65-F5344CB8AC3E}">
        <p14:creationId xmlns:p14="http://schemas.microsoft.com/office/powerpoint/2010/main" val="317275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testable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  <a:p>
            <a:pPr lvl="1"/>
            <a:r>
              <a:rPr lang="en-US" dirty="0"/>
              <a:t>MS Unity - </a:t>
            </a:r>
            <a:r>
              <a:rPr lang="en-US" dirty="0">
                <a:hlinkClick r:id="rId2"/>
              </a:rPr>
              <a:t>http://unity.codeplex.com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Consists of:</a:t>
            </a:r>
          </a:p>
          <a:p>
            <a:pPr lvl="1"/>
            <a:r>
              <a:rPr lang="en-US" dirty="0"/>
              <a:t>a dependent consumer,</a:t>
            </a:r>
          </a:p>
          <a:p>
            <a:pPr lvl="1"/>
            <a:r>
              <a:rPr lang="en-US" dirty="0"/>
              <a:t>a declaration of a component's dependencies, defined as interface contracts,</a:t>
            </a:r>
          </a:p>
          <a:p>
            <a:pPr lvl="1"/>
            <a:r>
              <a:rPr lang="en-US" dirty="0"/>
              <a:t>an injector (sometimes referred to as a provider or container) that creates instances of classes that implement a given dependency interface on request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9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testable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09600" y="1447800"/>
            <a:ext cx="83058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view = new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65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testable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09600" y="1447800"/>
            <a:ext cx="8305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view;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myView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this.view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myView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Program {</a:t>
            </a: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static void Main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InjectionContainer.Create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81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use mocking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Unit Testing more effective</a:t>
            </a:r>
          </a:p>
          <a:p>
            <a:pPr lvl="1"/>
            <a:r>
              <a:rPr lang="en-US" dirty="0" smtClean="0"/>
              <a:t>Avoid writing boring boilerplate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7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use mocking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Isolate dependencies among units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2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use mocking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Asserts expectations for code quality</a:t>
            </a:r>
          </a:p>
          <a:p>
            <a:r>
              <a:rPr lang="en-US" dirty="0" smtClean="0"/>
              <a:t>Ex: Checks that a method is called </a:t>
            </a:r>
            <a:r>
              <a:rPr lang="en-US" b="1" dirty="0" smtClean="0"/>
              <a:t>only once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008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6827</TotalTime>
  <Words>468</Words>
  <Application>Microsoft Office PowerPoint</Application>
  <PresentationFormat>On-screen Show (4:3)</PresentationFormat>
  <Paragraphs>113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Cambria</vt:lpstr>
      <vt:lpstr>Consolas</vt:lpstr>
      <vt:lpstr>Corbel</vt:lpstr>
      <vt:lpstr>Wingdings 2</vt:lpstr>
      <vt:lpstr>Telerik Academy theme</vt:lpstr>
      <vt:lpstr>Mocking and JustMock</vt:lpstr>
      <vt:lpstr>How to write testable code</vt:lpstr>
      <vt:lpstr>Inverse of Control </vt:lpstr>
      <vt:lpstr>How to write testable code</vt:lpstr>
      <vt:lpstr>How to write testable code</vt:lpstr>
      <vt:lpstr>How to write testable code</vt:lpstr>
      <vt:lpstr>Why we use mocking</vt:lpstr>
      <vt:lpstr>Why we use mocking</vt:lpstr>
      <vt:lpstr>Why we use mocking</vt:lpstr>
      <vt:lpstr>Telerik JustMock</vt:lpstr>
      <vt:lpstr>Telerik JustMock</vt:lpstr>
      <vt:lpstr>JustMock Demo</vt:lpstr>
      <vt:lpstr>JustMock Demo</vt:lpstr>
      <vt:lpstr>Mocking and JustMock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Doncho Minkov</cp:lastModifiedBy>
  <cp:revision>1632</cp:revision>
  <dcterms:created xsi:type="dcterms:W3CDTF">2007-12-08T16:03:35Z</dcterms:created>
  <dcterms:modified xsi:type="dcterms:W3CDTF">2014-04-29T08:57:47Z</dcterms:modified>
  <cp:category>quality code, software engineering</cp:category>
</cp:coreProperties>
</file>