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7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7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3528</TotalTime>
  <Words>49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 (?)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.NET, CTS, Common Type System</dc:title>
  <dc:subject>Telerik Software Academy</dc:subject>
  <dc:creator>Svetlin Nakov</dc:creator>
  <cp:keywords>C#, course, telerik software academy, free courses for developers, OOP, object-oriented programming, CTS</cp:keywords>
  <cp:lastModifiedBy>Nikolay Kostov</cp:lastModifiedBy>
  <cp:revision>667</cp:revision>
  <dcterms:created xsi:type="dcterms:W3CDTF">2007-12-08T16:03:35Z</dcterms:created>
  <dcterms:modified xsi:type="dcterms:W3CDTF">2013-03-11T15:42:50Z</dcterms:modified>
  <cp:category>software engineering</cp:category>
</cp:coreProperties>
</file>