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8" r:id="rId5"/>
    <p:sldId id="279" r:id="rId6"/>
    <p:sldId id="275" r:id="rId7"/>
    <p:sldId id="289" r:id="rId8"/>
    <p:sldId id="290" r:id="rId9"/>
    <p:sldId id="274" r:id="rId10"/>
    <p:sldId id="286" r:id="rId11"/>
    <p:sldId id="287" r:id="rId12"/>
    <p:sldId id="288" r:id="rId13"/>
    <p:sldId id="27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4113EB"/>
    <a:srgbClr val="F81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27D6FD-D19B-4E65-B216-68C846957D50}" v="7" dt="2020-07-03T17:49:25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61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" userId="5e5d557b-1d32-4fda-8abf-d962c07ca205" providerId="ADAL" clId="{7195DCAD-813F-4562-980B-BD5704287CF1}"/>
    <pc:docChg chg="modSld">
      <pc:chgData name="Pedro" userId="5e5d557b-1d32-4fda-8abf-d962c07ca205" providerId="ADAL" clId="{7195DCAD-813F-4562-980B-BD5704287CF1}" dt="2020-07-03T17:49:25.866" v="1"/>
      <pc:docMkLst>
        <pc:docMk/>
      </pc:docMkLst>
      <pc:sldChg chg="modSp">
        <pc:chgData name="Pedro" userId="5e5d557b-1d32-4fda-8abf-d962c07ca205" providerId="ADAL" clId="{7195DCAD-813F-4562-980B-BD5704287CF1}" dt="2020-07-03T17:49:25.866" v="1"/>
        <pc:sldMkLst>
          <pc:docMk/>
          <pc:sldMk cId="3533316591" sldId="288"/>
        </pc:sldMkLst>
        <pc:spChg chg="mod">
          <ac:chgData name="Pedro" userId="5e5d557b-1d32-4fda-8abf-d962c07ca205" providerId="ADAL" clId="{7195DCAD-813F-4562-980B-BD5704287CF1}" dt="2020-07-03T17:49:25.866" v="1"/>
          <ac:spMkLst>
            <pc:docMk/>
            <pc:sldMk cId="3533316591" sldId="288"/>
            <ac:spMk id="8" creationId="{D353E7E8-774F-904C-A14C-932692E44F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F5AD3-9ABE-4B2B-B45A-68EBD3990890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BC585-14F5-487E-BF51-340705E12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052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BC585-14F5-487E-BF51-340705E1282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1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EFA4-AF94-4226-982B-D2DD8F639B9D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3B55-802F-41CD-86C3-EC16AD0F4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EFA4-AF94-4226-982B-D2DD8F639B9D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3B55-802F-41CD-86C3-EC16AD0F4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91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EFA4-AF94-4226-982B-D2DD8F639B9D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3B55-802F-41CD-86C3-EC16AD0F4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23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EFA4-AF94-4226-982B-D2DD8F639B9D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3B55-802F-41CD-86C3-EC16AD0F4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78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EFA4-AF94-4226-982B-D2DD8F639B9D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3B55-802F-41CD-86C3-EC16AD0F4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EFA4-AF94-4226-982B-D2DD8F639B9D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3B55-802F-41CD-86C3-EC16AD0F4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8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EFA4-AF94-4226-982B-D2DD8F639B9D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3B55-802F-41CD-86C3-EC16AD0F4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8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EFA4-AF94-4226-982B-D2DD8F639B9D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3B55-802F-41CD-86C3-EC16AD0F4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95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EFA4-AF94-4226-982B-D2DD8F639B9D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3B55-802F-41CD-86C3-EC16AD0F4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7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EFA4-AF94-4226-982B-D2DD8F639B9D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3B55-802F-41CD-86C3-EC16AD0F4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58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EFA4-AF94-4226-982B-D2DD8F639B9D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3B55-802F-41CD-86C3-EC16AD0F4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37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EFA4-AF94-4226-982B-D2DD8F639B9D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B3B55-802F-41CD-86C3-EC16AD0F411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1316756096,&quot;Placement&quot;:&quot;Footer&quot;}">
            <a:extLst>
              <a:ext uri="{FF2B5EF4-FFF2-40B4-BE49-F238E27FC236}">
                <a16:creationId xmlns:a16="http://schemas.microsoft.com/office/drawing/2014/main" id="{3739E833-7556-4BE9-883C-44CA6ADB78CB}"/>
              </a:ext>
            </a:extLst>
          </p:cNvPr>
          <p:cNvSpPr txBox="1"/>
          <p:nvPr userDrawn="1"/>
        </p:nvSpPr>
        <p:spPr>
          <a:xfrm>
            <a:off x="0" y="6595656"/>
            <a:ext cx="140606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737373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206264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004359899\OneDrive%20-%20Banco%20Ita&#250;%20SA\&#193;rea%20de%20Trabalho\Workspace_springboot\Dash_front\index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Gama Academy – Medium">
            <a:extLst>
              <a:ext uri="{FF2B5EF4-FFF2-40B4-BE49-F238E27FC236}">
                <a16:creationId xmlns:a16="http://schemas.microsoft.com/office/drawing/2014/main" id="{B01773EB-5D7C-483C-A2C3-9D87759D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88" y="929149"/>
            <a:ext cx="4999702" cy="499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CDFD07E-C356-A647-99B6-4152E36D9A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pic>
        <p:nvPicPr>
          <p:cNvPr id="8" name="Picture 2" descr="Resultado de imagem para app itau">
            <a:extLst>
              <a:ext uri="{FF2B5EF4-FFF2-40B4-BE49-F238E27FC236}">
                <a16:creationId xmlns:a16="http://schemas.microsoft.com/office/drawing/2014/main" id="{169C122F-E56B-4018-B898-23C60FD77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92" y="929149"/>
            <a:ext cx="2251772" cy="225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BE4C97F-68AE-4532-B03A-5768047FD899}"/>
              </a:ext>
            </a:extLst>
          </p:cNvPr>
          <p:cNvSpPr txBox="1"/>
          <p:nvPr/>
        </p:nvSpPr>
        <p:spPr>
          <a:xfrm>
            <a:off x="2094180" y="3180922"/>
            <a:ext cx="8370046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5400" b="1">
                <a:solidFill>
                  <a:schemeClr val="bg1"/>
                </a:solidFill>
                <a:latin typeface="Itau Display Heavy"/>
                <a:cs typeface="Itau Display Heavy" panose="020B0503020204020204" pitchFamily="34" charset="0"/>
              </a:rPr>
              <a:t>&gt; </a:t>
            </a:r>
            <a:r>
              <a:rPr lang="pt-BR" sz="5400" b="1">
                <a:solidFill>
                  <a:schemeClr val="bg1"/>
                </a:solidFill>
                <a:latin typeface="Itau Display"/>
                <a:cs typeface="Itau Display" panose="020B0503020204020204" pitchFamily="34" charset="0"/>
              </a:rPr>
              <a:t>P</a:t>
            </a:r>
            <a:r>
              <a:rPr lang="pt-BR" sz="5400">
                <a:solidFill>
                  <a:schemeClr val="bg1"/>
                </a:solidFill>
                <a:latin typeface="Itau Display"/>
                <a:cs typeface="Itau Display" panose="020B0503020204020204" pitchFamily="34" charset="0"/>
              </a:rPr>
              <a:t>rograma de </a:t>
            </a:r>
            <a:endParaRPr lang="pt-BR">
              <a:solidFill>
                <a:schemeClr val="bg1"/>
              </a:solidFill>
              <a:latin typeface="Itau Display"/>
            </a:endParaRPr>
          </a:p>
          <a:p>
            <a:r>
              <a:rPr lang="pt-BR" sz="5400" b="1">
                <a:solidFill>
                  <a:srgbClr val="00B0F0"/>
                </a:solidFill>
                <a:latin typeface="Itau Display Heavy"/>
                <a:cs typeface="Itau Display Heavy" panose="020B0503020204020204" pitchFamily="34" charset="0"/>
              </a:rPr>
              <a:t>desenvolvimento </a:t>
            </a:r>
            <a:r>
              <a:rPr lang="pt-BR" sz="5400" b="1">
                <a:solidFill>
                  <a:schemeClr val="bg1"/>
                </a:solidFill>
                <a:latin typeface="Itau Display Heavy"/>
                <a:cs typeface="Itau Display Heavy" panose="020B0503020204020204" pitchFamily="34" charset="0"/>
              </a:rPr>
              <a:t>|</a:t>
            </a:r>
            <a:r>
              <a:rPr lang="pt-BR" sz="5400" b="1">
                <a:solidFill>
                  <a:srgbClr val="00B0F0"/>
                </a:solidFill>
                <a:latin typeface="Itau Display Heavy"/>
                <a:cs typeface="Itau Display Heavy" panose="020B0503020204020204" pitchFamily="34" charset="0"/>
              </a:rPr>
              <a:t> </a:t>
            </a:r>
            <a:r>
              <a:rPr lang="pt-BR" sz="5400" b="1">
                <a:solidFill>
                  <a:schemeClr val="bg1"/>
                </a:solidFill>
                <a:latin typeface="Itau Display"/>
                <a:cs typeface="Itau Display" panose="020B0503020204020204" pitchFamily="34" charset="0"/>
              </a:rPr>
              <a:t>DOTI</a:t>
            </a:r>
            <a:endParaRPr lang="pt-BR">
              <a:solidFill>
                <a:schemeClr val="bg1"/>
              </a:solidFill>
              <a:latin typeface="Itau Display"/>
            </a:endParaRPr>
          </a:p>
          <a:p>
            <a:r>
              <a:rPr lang="pt-BR" sz="3200" b="1">
                <a:solidFill>
                  <a:srgbClr val="FF6600"/>
                </a:solidFill>
                <a:latin typeface="Itau Display"/>
                <a:cs typeface="Itau Display" panose="020B0503020204020204" pitchFamily="34" charset="0"/>
              </a:rPr>
              <a:t>{</a:t>
            </a:r>
            <a:r>
              <a:rPr lang="pt-BR" sz="3200" b="1">
                <a:solidFill>
                  <a:schemeClr val="bg1"/>
                </a:solidFill>
                <a:latin typeface="Itau Display"/>
                <a:cs typeface="Itau Display" panose="020B0503020204020204" pitchFamily="34" charset="0"/>
              </a:rPr>
              <a:t> Turma 4A </a:t>
            </a:r>
            <a:r>
              <a:rPr lang="pt-BR" sz="3200" b="1">
                <a:solidFill>
                  <a:srgbClr val="FF6600"/>
                </a:solidFill>
                <a:latin typeface="Itau Display"/>
                <a:cs typeface="Itau Display" panose="020B0503020204020204" pitchFamily="34" charset="0"/>
              </a:rPr>
              <a:t>}</a:t>
            </a:r>
            <a:endParaRPr lang="pt-BR" sz="4800" b="1">
              <a:solidFill>
                <a:srgbClr val="FF6600"/>
              </a:solidFill>
              <a:latin typeface="Itau Display"/>
              <a:cs typeface="Itau Display Heavy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1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353E7E8-774F-904C-A14C-932692E44FA6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8C7DC7-40FE-9642-951E-379D67F26F80}"/>
              </a:ext>
            </a:extLst>
          </p:cNvPr>
          <p:cNvSpPr txBox="1"/>
          <p:nvPr/>
        </p:nvSpPr>
        <p:spPr>
          <a:xfrm>
            <a:off x="2926176" y="2028616"/>
            <a:ext cx="75582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 Muito </a:t>
            </a:r>
            <a:r>
              <a:rPr lang="pt-BR" sz="8800" b="1">
                <a:solidFill>
                  <a:srgbClr val="00B0F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OBRIGADO!!! </a:t>
            </a:r>
            <a:r>
              <a:rPr lang="pt-BR" sz="8800" b="1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259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353E7E8-774F-904C-A14C-932692E44FA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9077F21B-CFAC-5049-98DE-B5EEF6919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68258"/>
              </p:ext>
            </p:extLst>
          </p:nvPr>
        </p:nvGraphicFramePr>
        <p:xfrm>
          <a:off x="580468" y="2020267"/>
          <a:ext cx="3674601" cy="37423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74601">
                  <a:extLst>
                    <a:ext uri="{9D8B030D-6E8A-4147-A177-3AD203B41FA5}">
                      <a16:colId xmlns:a16="http://schemas.microsoft.com/office/drawing/2014/main" val="695499338"/>
                    </a:ext>
                  </a:extLst>
                </a:gridCol>
              </a:tblGrid>
              <a:tr h="599145">
                <a:tc>
                  <a:txBody>
                    <a:bodyPr/>
                    <a:lstStyle/>
                    <a:p>
                      <a:pPr algn="ctr"/>
                      <a:r>
                        <a:rPr lang="pt-BR" sz="2900"/>
                        <a:t>JaWar</a:t>
                      </a:r>
                    </a:p>
                  </a:txBody>
                  <a:tcPr marL="149787" marR="149787" marT="74893" marB="748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168801"/>
                  </a:ext>
                </a:extLst>
              </a:tr>
              <a:tr h="457410">
                <a:tc>
                  <a:txBody>
                    <a:bodyPr/>
                    <a:lstStyle/>
                    <a:p>
                      <a:pPr marL="0" algn="ctr" defTabSz="684063" rtl="0" eaLnBrk="1" latinLnBrk="0" hangingPunct="1"/>
                      <a:r>
                        <a:rPr lang="pt-BR" sz="1900" kern="1200">
                          <a:solidFill>
                            <a:schemeClr val="bg1"/>
                          </a:solidFill>
                          <a:latin typeface="Itau Display" panose="020B0503020204020204" pitchFamily="34" charset="0"/>
                          <a:ea typeface="+mn-ea"/>
                          <a:cs typeface="Itau Display" panose="020B0503020204020204" pitchFamily="34" charset="0"/>
                        </a:rPr>
                        <a:t>Grupo 3</a:t>
                      </a:r>
                    </a:p>
                  </a:txBody>
                  <a:tcPr marL="149787" marR="149787" marT="74893" marB="748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45881"/>
                  </a:ext>
                </a:extLst>
              </a:tr>
              <a:tr h="543836">
                <a:tc>
                  <a:txBody>
                    <a:bodyPr/>
                    <a:lstStyle/>
                    <a:p>
                      <a:pPr marL="0" algn="ctr" defTabSz="684063" rtl="0" eaLnBrk="1" fontAlgn="b" latinLnBrk="0" hangingPunct="1"/>
                      <a:r>
                        <a:rPr lang="pt-BR" sz="1600" u="none" strike="noStrike" kern="1200">
                          <a:solidFill>
                            <a:schemeClr val="bg1"/>
                          </a:solidFill>
                          <a:effectLst/>
                          <a:latin typeface="Itau Display" panose="020B0503020204020204" pitchFamily="34" charset="0"/>
                          <a:ea typeface="+mn-ea"/>
                          <a:cs typeface="Itau Display" panose="020B0503020204020204" pitchFamily="34" charset="0"/>
                        </a:rPr>
                        <a:t>Pedro Paulo da Silva Vianna</a:t>
                      </a:r>
                    </a:p>
                  </a:txBody>
                  <a:tcPr marL="15602" marR="15602" marT="1560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3463767"/>
                  </a:ext>
                </a:extLst>
              </a:tr>
              <a:tr h="543836">
                <a:tc>
                  <a:txBody>
                    <a:bodyPr/>
                    <a:lstStyle/>
                    <a:p>
                      <a:pPr marL="0" algn="ctr" defTabSz="684063" rtl="0" eaLnBrk="1" fontAlgn="b" latinLnBrk="0" hangingPunct="1"/>
                      <a:r>
                        <a:rPr lang="pt-BR" sz="1600" u="none" strike="noStrike" kern="1200">
                          <a:solidFill>
                            <a:schemeClr val="bg1"/>
                          </a:solidFill>
                          <a:effectLst/>
                          <a:latin typeface="Itau Display" panose="020B0503020204020204" pitchFamily="34" charset="0"/>
                          <a:ea typeface="+mn-ea"/>
                          <a:cs typeface="Itau Display" panose="020B0503020204020204" pitchFamily="34" charset="0"/>
                        </a:rPr>
                        <a:t>Rodolfo </a:t>
                      </a:r>
                      <a:r>
                        <a:rPr lang="pt-BR" sz="1600" u="none" strike="noStrike" kern="1200" err="1">
                          <a:solidFill>
                            <a:schemeClr val="bg1"/>
                          </a:solidFill>
                          <a:effectLst/>
                          <a:latin typeface="Itau Display" panose="020B0503020204020204" pitchFamily="34" charset="0"/>
                          <a:ea typeface="+mn-ea"/>
                          <a:cs typeface="Itau Display" panose="020B0503020204020204" pitchFamily="34" charset="0"/>
                        </a:rPr>
                        <a:t>Bonnemasou</a:t>
                      </a:r>
                      <a:r>
                        <a:rPr lang="pt-BR" sz="1600" u="none" strike="noStrike" kern="1200">
                          <a:solidFill>
                            <a:schemeClr val="bg1"/>
                          </a:solidFill>
                          <a:effectLst/>
                          <a:latin typeface="Itau Display" panose="020B0503020204020204" pitchFamily="34" charset="0"/>
                          <a:ea typeface="+mn-ea"/>
                          <a:cs typeface="Itau Display" panose="020B0503020204020204" pitchFamily="34" charset="0"/>
                        </a:rPr>
                        <a:t> M. de C. Cortese</a:t>
                      </a:r>
                    </a:p>
                  </a:txBody>
                  <a:tcPr marL="15602" marR="15602" marT="1560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4115794"/>
                  </a:ext>
                </a:extLst>
              </a:tr>
              <a:tr h="527155">
                <a:tc>
                  <a:txBody>
                    <a:bodyPr/>
                    <a:lstStyle/>
                    <a:p>
                      <a:pPr marL="0" algn="ctr" defTabSz="684063" rtl="0" eaLnBrk="1" fontAlgn="b" latinLnBrk="0" hangingPunct="1"/>
                      <a:r>
                        <a:rPr lang="pt-BR" sz="1600" u="none" strike="noStrike" kern="1200">
                          <a:solidFill>
                            <a:schemeClr val="bg1"/>
                          </a:solidFill>
                          <a:effectLst/>
                          <a:latin typeface="Itau Display" panose="020B0503020204020204" pitchFamily="34" charset="0"/>
                          <a:ea typeface="+mn-ea"/>
                          <a:cs typeface="Itau Display" panose="020B0503020204020204" pitchFamily="34" charset="0"/>
                        </a:rPr>
                        <a:t>Rodrigo Santiago de Menezes</a:t>
                      </a:r>
                    </a:p>
                  </a:txBody>
                  <a:tcPr marL="15602" marR="15602" marT="1560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8435681"/>
                  </a:ext>
                </a:extLst>
              </a:tr>
              <a:tr h="527155">
                <a:tc>
                  <a:txBody>
                    <a:bodyPr/>
                    <a:lstStyle/>
                    <a:p>
                      <a:pPr marL="0" algn="ctr" defTabSz="684063" rtl="0" eaLnBrk="1" fontAlgn="b" latinLnBrk="0" hangingPunct="1"/>
                      <a:r>
                        <a:rPr lang="pt-BR" sz="1600" u="none" strike="noStrike" kern="1200">
                          <a:solidFill>
                            <a:schemeClr val="bg1"/>
                          </a:solidFill>
                          <a:effectLst/>
                          <a:latin typeface="Itau Display" panose="020B0503020204020204" pitchFamily="34" charset="0"/>
                          <a:ea typeface="+mn-ea"/>
                          <a:cs typeface="Itau Display" panose="020B0503020204020204" pitchFamily="34" charset="0"/>
                        </a:rPr>
                        <a:t>Saulo Lima Coutinho</a:t>
                      </a:r>
                    </a:p>
                  </a:txBody>
                  <a:tcPr marL="15602" marR="15602" marT="1560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1802843"/>
                  </a:ext>
                </a:extLst>
              </a:tr>
              <a:tr h="543836">
                <a:tc>
                  <a:txBody>
                    <a:bodyPr/>
                    <a:lstStyle/>
                    <a:p>
                      <a:pPr marL="0" algn="ctr" defTabSz="684063" rtl="0" eaLnBrk="1" fontAlgn="b" latinLnBrk="0" hangingPunct="1"/>
                      <a:r>
                        <a:rPr lang="pt-BR" sz="1600" u="none" strike="noStrike" kern="1200">
                          <a:solidFill>
                            <a:schemeClr val="bg1"/>
                          </a:solidFill>
                          <a:effectLst/>
                          <a:latin typeface="Itau Display" panose="020B0503020204020204" pitchFamily="34" charset="0"/>
                          <a:ea typeface="+mn-ea"/>
                          <a:cs typeface="Itau Display" panose="020B0503020204020204" pitchFamily="34" charset="0"/>
                        </a:rPr>
                        <a:t>Thiago Oliveira de Freitas</a:t>
                      </a:r>
                    </a:p>
                  </a:txBody>
                  <a:tcPr marL="15602" marR="15602" marT="1560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427728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16FFE4BA-E4D0-B64A-8C8A-A1EF9C991C69}"/>
              </a:ext>
            </a:extLst>
          </p:cNvPr>
          <p:cNvSpPr/>
          <p:nvPr/>
        </p:nvSpPr>
        <p:spPr>
          <a:xfrm>
            <a:off x="609604" y="463187"/>
            <a:ext cx="45228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>
                <a:solidFill>
                  <a:srgbClr val="00B0F0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rPr>
              <a:t>&gt;</a:t>
            </a:r>
            <a:r>
              <a:rPr lang="pt-BR" sz="4000" b="1">
                <a:solidFill>
                  <a:schemeClr val="bg1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rPr>
              <a:t> O Grupo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8B894308-567A-43E8-B340-4771D68754B9}"/>
              </a:ext>
            </a:extLst>
          </p:cNvPr>
          <p:cNvSpPr/>
          <p:nvPr/>
        </p:nvSpPr>
        <p:spPr>
          <a:xfrm>
            <a:off x="4540205" y="1727220"/>
            <a:ext cx="850900" cy="4270216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5">
            <a:extLst>
              <a:ext uri="{FF2B5EF4-FFF2-40B4-BE49-F238E27FC236}">
                <a16:creationId xmlns:a16="http://schemas.microsoft.com/office/drawing/2014/main" id="{71BD6D5E-B922-41F3-BEA8-6451DE343624}"/>
              </a:ext>
            </a:extLst>
          </p:cNvPr>
          <p:cNvSpPr/>
          <p:nvPr/>
        </p:nvSpPr>
        <p:spPr>
          <a:xfrm>
            <a:off x="8705044" y="904323"/>
            <a:ext cx="1491456" cy="39420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bg1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rPr>
              <a:t>Término</a:t>
            </a:r>
          </a:p>
        </p:txBody>
      </p:sp>
      <p:sp>
        <p:nvSpPr>
          <p:cNvPr id="14" name="Retângulo Arredondado 9">
            <a:extLst>
              <a:ext uri="{FF2B5EF4-FFF2-40B4-BE49-F238E27FC236}">
                <a16:creationId xmlns:a16="http://schemas.microsoft.com/office/drawing/2014/main" id="{62F82A32-6703-4AB9-BF1C-FB7FDEC8C698}"/>
              </a:ext>
            </a:extLst>
          </p:cNvPr>
          <p:cNvSpPr/>
          <p:nvPr/>
        </p:nvSpPr>
        <p:spPr>
          <a:xfrm>
            <a:off x="7135800" y="904323"/>
            <a:ext cx="1409700" cy="39420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bg1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rPr>
              <a:t>Início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D6E9CEE-F259-46BD-AE56-9FF625C4FBDF}"/>
              </a:ext>
            </a:extLst>
          </p:cNvPr>
          <p:cNvSpPr txBox="1"/>
          <p:nvPr/>
        </p:nvSpPr>
        <p:spPr>
          <a:xfrm>
            <a:off x="7080237" y="1336123"/>
            <a:ext cx="146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rPr>
              <a:t>15/06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51D2ECA-3CDC-4F15-AFDC-17A8042A7AFE}"/>
              </a:ext>
            </a:extLst>
          </p:cNvPr>
          <p:cNvSpPr txBox="1"/>
          <p:nvPr/>
        </p:nvSpPr>
        <p:spPr>
          <a:xfrm>
            <a:off x="8731237" y="1336123"/>
            <a:ext cx="146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rPr>
              <a:t>03/07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4B74AE3-8E2B-464A-BDF0-21191ABE20A8}"/>
              </a:ext>
            </a:extLst>
          </p:cNvPr>
          <p:cNvGrpSpPr/>
          <p:nvPr/>
        </p:nvGrpSpPr>
        <p:grpSpPr>
          <a:xfrm>
            <a:off x="7869948" y="1832175"/>
            <a:ext cx="1465263" cy="1636040"/>
            <a:chOff x="7869948" y="1832175"/>
            <a:chExt cx="1465263" cy="1636040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CAA297C4-9B9A-4732-BAEE-06205E6A6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6580" y="1832175"/>
              <a:ext cx="1152000" cy="11520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EA18E7B-0BCC-40B2-9F11-91BB52D4589E}"/>
                </a:ext>
              </a:extLst>
            </p:cNvPr>
            <p:cNvSpPr txBox="1"/>
            <p:nvPr/>
          </p:nvSpPr>
          <p:spPr>
            <a:xfrm>
              <a:off x="7869948" y="3068105"/>
              <a:ext cx="1465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VDI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806C546-16A2-4180-85B7-CF9F50F0FB90}"/>
              </a:ext>
            </a:extLst>
          </p:cNvPr>
          <p:cNvGrpSpPr/>
          <p:nvPr/>
        </p:nvGrpSpPr>
        <p:grpSpPr>
          <a:xfrm>
            <a:off x="6628342" y="4103664"/>
            <a:ext cx="1788072" cy="1892661"/>
            <a:chOff x="6628342" y="4103664"/>
            <a:chExt cx="1788072" cy="1892661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7F5207A7-62BB-49D9-AB8F-D02D7BE53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6982" y="4103664"/>
              <a:ext cx="501944" cy="501944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C9F63F9-573F-4D0C-83B6-503093D5E6E4}"/>
                </a:ext>
              </a:extLst>
            </p:cNvPr>
            <p:cNvSpPr txBox="1"/>
            <p:nvPr/>
          </p:nvSpPr>
          <p:spPr>
            <a:xfrm>
              <a:off x="6628342" y="4672886"/>
              <a:ext cx="17880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Java</a:t>
              </a:r>
            </a:p>
            <a:p>
              <a:pPr algn="ctr"/>
              <a:r>
                <a:rPr lang="pt-BR" sz="1600" b="1" err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JavaScript</a:t>
              </a:r>
              <a:endParaRPr lang="pt-BR" sz="1600" b="1">
                <a:solidFill>
                  <a:schemeClr val="bg1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endParaRPr>
            </a:p>
            <a:p>
              <a:pPr algn="ctr"/>
              <a:r>
                <a:rPr lang="pt-BR" sz="1600" b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HTML</a:t>
              </a:r>
            </a:p>
            <a:p>
              <a:pPr algn="ctr"/>
              <a:r>
                <a:rPr lang="pt-BR" sz="1600" b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CSS</a:t>
              </a:r>
            </a:p>
            <a:p>
              <a:pPr algn="ctr"/>
              <a:r>
                <a:rPr lang="pt-BR" sz="1600" b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Node.js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0312DC1-CA5B-4AFC-AB3B-ECCD8E8495B7}"/>
              </a:ext>
            </a:extLst>
          </p:cNvPr>
          <p:cNvGrpSpPr/>
          <p:nvPr/>
        </p:nvGrpSpPr>
        <p:grpSpPr>
          <a:xfrm>
            <a:off x="10394664" y="4017833"/>
            <a:ext cx="1465263" cy="1536737"/>
            <a:chOff x="10394664" y="4017833"/>
            <a:chExt cx="1465263" cy="1536737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1F7A36F-9BEC-4189-955B-55E85BFB1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6426" y="4017833"/>
              <a:ext cx="681741" cy="68174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CCF40DD-B2B2-43DC-BB01-F7A3CFC0B374}"/>
                </a:ext>
              </a:extLst>
            </p:cNvPr>
            <p:cNvSpPr txBox="1"/>
            <p:nvPr/>
          </p:nvSpPr>
          <p:spPr>
            <a:xfrm>
              <a:off x="10394664" y="4692796"/>
              <a:ext cx="146526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err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Heroku</a:t>
              </a:r>
              <a:endParaRPr lang="pt-BR" sz="1600" b="1">
                <a:solidFill>
                  <a:schemeClr val="bg1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endParaRPr>
            </a:p>
            <a:p>
              <a:pPr algn="ctr"/>
              <a:r>
                <a:rPr lang="pt-BR" sz="1600" b="1" err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Cypress</a:t>
              </a:r>
              <a:endParaRPr lang="pt-BR" sz="1600" b="1">
                <a:solidFill>
                  <a:schemeClr val="bg1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endParaRPr>
            </a:p>
            <a:p>
              <a:pPr algn="ctr"/>
              <a:r>
                <a:rPr lang="pt-BR" sz="1600" b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Jenkins</a:t>
              </a: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E5E055B-761D-4CD1-A1A8-272822B256E4}"/>
              </a:ext>
            </a:extLst>
          </p:cNvPr>
          <p:cNvSpPr txBox="1"/>
          <p:nvPr/>
        </p:nvSpPr>
        <p:spPr>
          <a:xfrm>
            <a:off x="5921714" y="3429000"/>
            <a:ext cx="536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&gt;Experimentamos </a:t>
            </a:r>
            <a:r>
              <a:rPr lang="pt-BR" sz="2800" b="1">
                <a:solidFill>
                  <a:srgbClr val="00B0F0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rPr>
              <a:t>um pouco de: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40F4AAB-EB63-43D6-A28A-9E7A13D04182}"/>
              </a:ext>
            </a:extLst>
          </p:cNvPr>
          <p:cNvGrpSpPr/>
          <p:nvPr/>
        </p:nvGrpSpPr>
        <p:grpSpPr>
          <a:xfrm>
            <a:off x="8270619" y="4103664"/>
            <a:ext cx="2201835" cy="1912571"/>
            <a:chOff x="8270619" y="4103664"/>
            <a:chExt cx="2201835" cy="1912571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E921335-0CA1-4CCE-BF5B-2365F089EBD4}"/>
                </a:ext>
              </a:extLst>
            </p:cNvPr>
            <p:cNvSpPr txBox="1"/>
            <p:nvPr/>
          </p:nvSpPr>
          <p:spPr>
            <a:xfrm>
              <a:off x="8270619" y="4692796"/>
              <a:ext cx="22018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VS  </a:t>
              </a:r>
              <a:r>
                <a:rPr lang="pt-BR" sz="1600" b="1" err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Code</a:t>
              </a:r>
              <a:endParaRPr lang="pt-BR" sz="1600" b="1">
                <a:solidFill>
                  <a:schemeClr val="bg1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endParaRPr>
            </a:p>
            <a:p>
              <a:pPr algn="ctr"/>
              <a:r>
                <a:rPr lang="pt-BR" sz="1600" b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Eclipse</a:t>
              </a:r>
            </a:p>
            <a:p>
              <a:pPr algn="ctr"/>
              <a:r>
                <a:rPr lang="pt-BR" sz="1600" b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GitHub</a:t>
              </a:r>
            </a:p>
            <a:p>
              <a:pPr algn="ctr"/>
              <a:r>
                <a:rPr lang="pt-BR" sz="1600" b="1" err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SpringBoot</a:t>
              </a:r>
              <a:r>
                <a:rPr lang="pt-BR" sz="1600" b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 + </a:t>
              </a:r>
              <a:r>
                <a:rPr lang="pt-BR" sz="1600" b="1" err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Marven</a:t>
              </a:r>
              <a:endParaRPr lang="pt-BR" sz="1600" b="1">
                <a:solidFill>
                  <a:schemeClr val="bg1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endParaRPr>
            </a:p>
            <a:p>
              <a:pPr algn="ctr"/>
              <a:r>
                <a:rPr lang="pt-BR" sz="1600" b="1" err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Bootstrap</a:t>
              </a:r>
              <a:endParaRPr lang="pt-BR" sz="1600" b="1">
                <a:solidFill>
                  <a:schemeClr val="bg1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endParaRPr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8F6D4798-0045-41C9-942B-BFBA9FF3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9974" y="4103664"/>
              <a:ext cx="501944" cy="50194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D61C5E0-EDBF-4540-A1F3-F6E47E42F0D0}"/>
              </a:ext>
            </a:extLst>
          </p:cNvPr>
          <p:cNvGrpSpPr/>
          <p:nvPr/>
        </p:nvGrpSpPr>
        <p:grpSpPr>
          <a:xfrm>
            <a:off x="5472182" y="4092284"/>
            <a:ext cx="1465263" cy="897774"/>
            <a:chOff x="5472182" y="4092284"/>
            <a:chExt cx="1465263" cy="897774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96C7BB9-EB76-4301-AD94-6FC46025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467" y="4092284"/>
              <a:ext cx="513324" cy="513324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C25563B7-A00F-492D-86FF-E186CD324B90}"/>
                </a:ext>
              </a:extLst>
            </p:cNvPr>
            <p:cNvSpPr txBox="1"/>
            <p:nvPr/>
          </p:nvSpPr>
          <p:spPr>
            <a:xfrm>
              <a:off x="5472182" y="4651504"/>
              <a:ext cx="14652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>
                  <a:solidFill>
                    <a:schemeClr val="bg1"/>
                  </a:solidFill>
                  <a:latin typeface="Itau Display Heavy" panose="020B0503020204020204" pitchFamily="34" charset="0"/>
                  <a:cs typeface="Itau Display Heavy" panose="020B0503020204020204" pitchFamily="34" charset="0"/>
                </a:rPr>
                <a:t>MySQL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81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353E7E8-774F-904C-A14C-932692E44F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8C7DC7-40FE-9642-951E-379D67F26F80}"/>
              </a:ext>
            </a:extLst>
          </p:cNvPr>
          <p:cNvSpPr txBox="1"/>
          <p:nvPr/>
        </p:nvSpPr>
        <p:spPr>
          <a:xfrm>
            <a:off x="668594" y="2987297"/>
            <a:ext cx="4142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4800" b="1" err="1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Projeto</a:t>
            </a:r>
            <a:r>
              <a:rPr lang="pt-BR" sz="4800" b="1" err="1">
                <a:solidFill>
                  <a:srgbClr val="00B0F0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rPr>
              <a:t>Final</a:t>
            </a:r>
            <a:endParaRPr lang="pt-BR" sz="4800" b="1">
              <a:solidFill>
                <a:schemeClr val="bg1"/>
              </a:solidFill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55EE335F-D13D-D840-BFF4-6AD159B7628C}"/>
              </a:ext>
            </a:extLst>
          </p:cNvPr>
          <p:cNvSpPr/>
          <p:nvPr/>
        </p:nvSpPr>
        <p:spPr>
          <a:xfrm>
            <a:off x="4522839" y="1511300"/>
            <a:ext cx="565817" cy="3835400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91B2DEC-6B0F-984F-967E-42DDDDC7CCB8}"/>
              </a:ext>
            </a:extLst>
          </p:cNvPr>
          <p:cNvSpPr/>
          <p:nvPr/>
        </p:nvSpPr>
        <p:spPr>
          <a:xfrm>
            <a:off x="5588842" y="740660"/>
            <a:ext cx="60370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Problema </a:t>
            </a:r>
            <a:r>
              <a:rPr lang="pt-BR" sz="2000" b="1">
                <a:solidFill>
                  <a:srgbClr val="00B0F0"/>
                </a:solidFill>
              </a:rPr>
              <a:t>{</a:t>
            </a:r>
          </a:p>
          <a:p>
            <a:r>
              <a:rPr lang="pt-BR" sz="2000" b="1">
                <a:solidFill>
                  <a:srgbClr val="FFFF00"/>
                </a:solidFill>
              </a:rPr>
              <a:t>	</a:t>
            </a:r>
            <a:r>
              <a:rPr lang="pt-BR" sz="2000" b="1">
                <a:solidFill>
                  <a:schemeClr val="bg1"/>
                </a:solidFill>
              </a:rPr>
              <a:t>Criação de um </a:t>
            </a:r>
            <a:r>
              <a:rPr lang="pt-BR" sz="2000" b="1">
                <a:solidFill>
                  <a:srgbClr val="00B0F0"/>
                </a:solidFill>
              </a:rPr>
              <a:t>DASHBOARD</a:t>
            </a:r>
            <a:r>
              <a:rPr lang="pt-BR" sz="2000" b="1">
                <a:solidFill>
                  <a:schemeClr val="bg1"/>
                </a:solidFill>
              </a:rPr>
              <a:t> para auxiliar uma	determinada área de negócio em suas </a:t>
            </a:r>
          </a:p>
          <a:p>
            <a:r>
              <a:rPr lang="pt-BR" sz="2000" b="1">
                <a:solidFill>
                  <a:schemeClr val="bg1"/>
                </a:solidFill>
              </a:rPr>
              <a:t>	tomadas de decisões;</a:t>
            </a:r>
          </a:p>
          <a:p>
            <a:r>
              <a:rPr lang="pt-BR" sz="2000" b="1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4354D8-BCF8-4BD8-A840-38A1437E252E}"/>
              </a:ext>
            </a:extLst>
          </p:cNvPr>
          <p:cNvSpPr txBox="1"/>
          <p:nvPr/>
        </p:nvSpPr>
        <p:spPr>
          <a:xfrm>
            <a:off x="5589121" y="2603934"/>
            <a:ext cx="6351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>
                <a:solidFill>
                  <a:srgbClr val="00B0F0"/>
                </a:solidFill>
              </a:rPr>
              <a:t>ul</a:t>
            </a:r>
            <a:endParaRPr lang="pt-BR">
              <a:solidFill>
                <a:srgbClr val="00B0F0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   </a:t>
            </a:r>
            <a:r>
              <a:rPr lang="pt-BR">
                <a:solidFill>
                  <a:srgbClr val="00B0F0"/>
                </a:solidFill>
              </a:rPr>
              <a:t>li</a:t>
            </a:r>
            <a:r>
              <a:rPr lang="pt-BR">
                <a:solidFill>
                  <a:schemeClr val="bg1"/>
                </a:solidFill>
              </a:rPr>
              <a:t> Seleção do agente financeiro parceiro</a:t>
            </a:r>
          </a:p>
          <a:p>
            <a:r>
              <a:rPr lang="pt-BR">
                <a:solidFill>
                  <a:schemeClr val="bg1"/>
                </a:solidFill>
              </a:rPr>
              <a:t>   </a:t>
            </a:r>
            <a:r>
              <a:rPr lang="pt-BR">
                <a:solidFill>
                  <a:srgbClr val="00B0F0"/>
                </a:solidFill>
              </a:rPr>
              <a:t>li</a:t>
            </a:r>
            <a:r>
              <a:rPr lang="pt-BR">
                <a:solidFill>
                  <a:schemeClr val="bg1"/>
                </a:solidFill>
              </a:rPr>
              <a:t> Exibição do #transações no dia</a:t>
            </a:r>
          </a:p>
          <a:p>
            <a:r>
              <a:rPr lang="pt-BR">
                <a:solidFill>
                  <a:schemeClr val="bg1"/>
                </a:solidFill>
              </a:rPr>
              <a:t>   </a:t>
            </a:r>
            <a:r>
              <a:rPr lang="pt-BR">
                <a:solidFill>
                  <a:srgbClr val="00B0F0"/>
                </a:solidFill>
              </a:rPr>
              <a:t>li</a:t>
            </a:r>
            <a:r>
              <a:rPr lang="pt-BR">
                <a:solidFill>
                  <a:schemeClr val="bg1"/>
                </a:solidFill>
              </a:rPr>
              <a:t> Exibição do #transações com sucesso</a:t>
            </a:r>
          </a:p>
          <a:p>
            <a:r>
              <a:rPr lang="pt-BR">
                <a:solidFill>
                  <a:schemeClr val="bg1"/>
                </a:solidFill>
              </a:rPr>
              <a:t>  </a:t>
            </a:r>
            <a:r>
              <a:rPr lang="pt-BR">
                <a:solidFill>
                  <a:srgbClr val="00B0F0"/>
                </a:solidFill>
              </a:rPr>
              <a:t> li </a:t>
            </a:r>
            <a:r>
              <a:rPr lang="pt-BR">
                <a:solidFill>
                  <a:schemeClr val="bg1"/>
                </a:solidFill>
              </a:rPr>
              <a:t>Exibição do #transações com falha</a:t>
            </a:r>
          </a:p>
          <a:p>
            <a:r>
              <a:rPr lang="pt-BR">
                <a:solidFill>
                  <a:schemeClr val="bg1"/>
                </a:solidFill>
              </a:rPr>
              <a:t>  </a:t>
            </a:r>
            <a:r>
              <a:rPr lang="pt-BR">
                <a:solidFill>
                  <a:srgbClr val="00B0F0"/>
                </a:solidFill>
              </a:rPr>
              <a:t> li </a:t>
            </a:r>
            <a:r>
              <a:rPr lang="pt-BR">
                <a:solidFill>
                  <a:schemeClr val="bg1"/>
                </a:solidFill>
              </a:rPr>
              <a:t>Exibição do #transações com suspeita/identificação de fraude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8D0BCAF-7A5B-49CA-AB45-B352847C696B}"/>
              </a:ext>
            </a:extLst>
          </p:cNvPr>
          <p:cNvSpPr/>
          <p:nvPr/>
        </p:nvSpPr>
        <p:spPr>
          <a:xfrm>
            <a:off x="5588842" y="4757137"/>
            <a:ext cx="603700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err="1">
                <a:solidFill>
                  <a:schemeClr val="bg1"/>
                </a:solidFill>
              </a:rPr>
              <a:t>Entregaveis</a:t>
            </a:r>
            <a:r>
              <a:rPr lang="pt-BR" sz="2000" b="1">
                <a:solidFill>
                  <a:schemeClr val="bg1"/>
                </a:solidFill>
              </a:rPr>
              <a:t> (stories) </a:t>
            </a:r>
            <a:r>
              <a:rPr lang="pt-BR" sz="2000" b="1">
                <a:solidFill>
                  <a:srgbClr val="00B0F0"/>
                </a:solidFill>
              </a:rPr>
              <a:t>{</a:t>
            </a:r>
          </a:p>
          <a:p>
            <a:r>
              <a:rPr lang="pt-BR" b="1">
                <a:solidFill>
                  <a:srgbClr val="00B0F0"/>
                </a:solidFill>
              </a:rPr>
              <a:t>	</a:t>
            </a:r>
            <a:r>
              <a:rPr lang="pt-BR" b="1">
                <a:solidFill>
                  <a:schemeClr val="bg1"/>
                </a:solidFill>
              </a:rPr>
              <a:t>História 1: </a:t>
            </a:r>
            <a:r>
              <a:rPr lang="pt-BR" b="1">
                <a:solidFill>
                  <a:srgbClr val="00B0F0"/>
                </a:solidFill>
              </a:rPr>
              <a:t>Login do Usuário.</a:t>
            </a:r>
          </a:p>
          <a:p>
            <a:r>
              <a:rPr lang="pt-BR" b="1">
                <a:solidFill>
                  <a:srgbClr val="00B0F0"/>
                </a:solidFill>
              </a:rPr>
              <a:t>	</a:t>
            </a:r>
            <a:r>
              <a:rPr lang="pt-BR" b="1">
                <a:solidFill>
                  <a:schemeClr val="bg1"/>
                </a:solidFill>
              </a:rPr>
              <a:t>História 2: </a:t>
            </a:r>
            <a:r>
              <a:rPr lang="pt-BR" b="1">
                <a:solidFill>
                  <a:srgbClr val="00B0F0"/>
                </a:solidFill>
              </a:rPr>
              <a:t>Tela de Seleção dos Agentes Parceiros</a:t>
            </a:r>
          </a:p>
          <a:p>
            <a:r>
              <a:rPr lang="pt-BR" b="1">
                <a:solidFill>
                  <a:srgbClr val="00B0F0"/>
                </a:solidFill>
              </a:rPr>
              <a:t>	</a:t>
            </a:r>
            <a:r>
              <a:rPr lang="pt-BR" b="1">
                <a:solidFill>
                  <a:schemeClr val="bg1"/>
                </a:solidFill>
              </a:rPr>
              <a:t>História 3: </a:t>
            </a:r>
            <a:r>
              <a:rPr lang="pt-BR" b="1" err="1">
                <a:solidFill>
                  <a:srgbClr val="00B0F0"/>
                </a:solidFill>
              </a:rPr>
              <a:t>DashBoard</a:t>
            </a:r>
            <a:endParaRPr lang="pt-BR" b="1">
              <a:solidFill>
                <a:srgbClr val="00B0F0"/>
              </a:solidFill>
            </a:endParaRPr>
          </a:p>
          <a:p>
            <a:r>
              <a:rPr lang="pt-BR" sz="2000" b="1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28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353E7E8-774F-904C-A14C-932692E44FA6}"/>
              </a:ext>
            </a:extLst>
          </p:cNvPr>
          <p:cNvSpPr/>
          <p:nvPr/>
        </p:nvSpPr>
        <p:spPr>
          <a:xfrm>
            <a:off x="0" y="0"/>
            <a:ext cx="1219558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40B0E3-CF44-443D-8538-4EFB4F22EF1B}"/>
              </a:ext>
            </a:extLst>
          </p:cNvPr>
          <p:cNvSpPr txBox="1"/>
          <p:nvPr/>
        </p:nvSpPr>
        <p:spPr>
          <a:xfrm>
            <a:off x="723611" y="504277"/>
            <a:ext cx="453419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6000" b="1">
                <a:solidFill>
                  <a:srgbClr val="00B0F0"/>
                </a:solidFill>
                <a:latin typeface="Itau Display"/>
                <a:cs typeface="Itau Display" panose="020B0503020204020204" pitchFamily="34" charset="0"/>
              </a:rPr>
              <a:t>{</a:t>
            </a:r>
            <a:r>
              <a:rPr lang="pt-BR" sz="6000" b="1">
                <a:solidFill>
                  <a:schemeClr val="bg1"/>
                </a:solidFill>
                <a:latin typeface="Itau Display"/>
                <a:cs typeface="Itau Display" panose="020B0503020204020204" pitchFamily="34" charset="0"/>
              </a:rPr>
              <a:t> Solução </a:t>
            </a:r>
            <a:r>
              <a:rPr lang="pt-BR" sz="6000" b="1">
                <a:solidFill>
                  <a:srgbClr val="00B0F0"/>
                </a:solidFill>
                <a:latin typeface="Itau Display"/>
                <a:cs typeface="Itau Display" panose="020B0503020204020204" pitchFamily="34" charset="0"/>
              </a:rPr>
              <a:t>}</a:t>
            </a:r>
            <a:endParaRPr lang="pt-BR" sz="6000" b="1">
              <a:solidFill>
                <a:srgbClr val="00B0F0"/>
              </a:solidFill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sp>
        <p:nvSpPr>
          <p:cNvPr id="10" name="Seta: da Esquerda para a Direita 9">
            <a:extLst>
              <a:ext uri="{FF2B5EF4-FFF2-40B4-BE49-F238E27FC236}">
                <a16:creationId xmlns:a16="http://schemas.microsoft.com/office/drawing/2014/main" id="{193E2084-7FF1-4F9D-9876-6A37E7C3C1C9}"/>
              </a:ext>
            </a:extLst>
          </p:cNvPr>
          <p:cNvSpPr/>
          <p:nvPr/>
        </p:nvSpPr>
        <p:spPr>
          <a:xfrm>
            <a:off x="3888175" y="3744225"/>
            <a:ext cx="1498066" cy="392213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B2CB80F-CCFA-465C-87CB-2DBB1F5D1B40}"/>
              </a:ext>
            </a:extLst>
          </p:cNvPr>
          <p:cNvGrpSpPr/>
          <p:nvPr/>
        </p:nvGrpSpPr>
        <p:grpSpPr>
          <a:xfrm>
            <a:off x="953659" y="2690098"/>
            <a:ext cx="2792662" cy="1982081"/>
            <a:chOff x="531628" y="2274462"/>
            <a:chExt cx="2792662" cy="1982081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D0F5A8FB-EC7D-4ACA-8074-373EA9732A78}"/>
                </a:ext>
              </a:extLst>
            </p:cNvPr>
            <p:cNvSpPr/>
            <p:nvPr/>
          </p:nvSpPr>
          <p:spPr>
            <a:xfrm>
              <a:off x="531628" y="2274462"/>
              <a:ext cx="2792662" cy="198208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800" b="1">
                <a:solidFill>
                  <a:srgbClr val="FF6600"/>
                </a:solidFill>
              </a:endParaRPr>
            </a:p>
            <a:p>
              <a:pPr algn="ctr"/>
              <a:endParaRPr lang="pt-BR" sz="2800" b="1">
                <a:solidFill>
                  <a:srgbClr val="FF6600"/>
                </a:solidFill>
              </a:endParaRPr>
            </a:p>
            <a:p>
              <a:pPr algn="ctr"/>
              <a:r>
                <a:rPr lang="pt-BR" sz="2800" b="1">
                  <a:solidFill>
                    <a:srgbClr val="FF6600"/>
                  </a:solidFill>
                </a:rPr>
                <a:t>FRONTEND</a:t>
              </a:r>
            </a:p>
            <a:p>
              <a:pPr algn="ctr"/>
              <a:r>
                <a:rPr lang="pt-BR" b="1"/>
                <a:t>HTML / CSS / </a:t>
              </a:r>
              <a:r>
                <a:rPr lang="pt-BR" b="1" err="1"/>
                <a:t>JavaScript</a:t>
              </a:r>
              <a:endParaRPr lang="pt-BR" b="1"/>
            </a:p>
          </p:txBody>
        </p:sp>
        <p:pic>
          <p:nvPicPr>
            <p:cNvPr id="1038" name="Picture 14" descr="Truncando strings e adicionando &quot;...&quot; ao final do texto com JQuery ...">
              <a:extLst>
                <a:ext uri="{FF2B5EF4-FFF2-40B4-BE49-F238E27FC236}">
                  <a16:creationId xmlns:a16="http://schemas.microsoft.com/office/drawing/2014/main" id="{1CAF0531-6758-4135-B47C-39BEA88AE7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163" y="2508256"/>
              <a:ext cx="1655145" cy="796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EE618B3-5CAF-4C4E-B0A8-3C7C246E3751}"/>
              </a:ext>
            </a:extLst>
          </p:cNvPr>
          <p:cNvGrpSpPr/>
          <p:nvPr/>
        </p:nvGrpSpPr>
        <p:grpSpPr>
          <a:xfrm>
            <a:off x="5593139" y="2690098"/>
            <a:ext cx="2192482" cy="1982081"/>
            <a:chOff x="5943640" y="2402883"/>
            <a:chExt cx="2192482" cy="1982081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5993DEA9-4767-4EC7-B178-857FC6A40CC4}"/>
                </a:ext>
              </a:extLst>
            </p:cNvPr>
            <p:cNvSpPr/>
            <p:nvPr/>
          </p:nvSpPr>
          <p:spPr>
            <a:xfrm>
              <a:off x="5943640" y="2402883"/>
              <a:ext cx="2192482" cy="198208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800" b="1">
                <a:solidFill>
                  <a:srgbClr val="FF6600"/>
                </a:solidFill>
              </a:endParaRPr>
            </a:p>
            <a:p>
              <a:pPr algn="ctr"/>
              <a:endParaRPr lang="pt-BR" sz="2800" b="1">
                <a:solidFill>
                  <a:srgbClr val="FF6600"/>
                </a:solidFill>
              </a:endParaRPr>
            </a:p>
            <a:p>
              <a:pPr algn="ctr"/>
              <a:r>
                <a:rPr lang="pt-BR" sz="2800" b="1">
                  <a:solidFill>
                    <a:srgbClr val="FF6600"/>
                  </a:solidFill>
                </a:rPr>
                <a:t>BACKEND</a:t>
              </a:r>
            </a:p>
            <a:p>
              <a:pPr algn="ctr"/>
              <a:r>
                <a:rPr lang="pt-BR" b="1"/>
                <a:t>Java + </a:t>
              </a:r>
              <a:r>
                <a:rPr lang="pt-BR" b="1" err="1"/>
                <a:t>SpringBoot</a:t>
              </a:r>
              <a:endParaRPr lang="pt-BR" b="1"/>
            </a:p>
          </p:txBody>
        </p:sp>
        <p:pic>
          <p:nvPicPr>
            <p:cNvPr id="1040" name="Picture 16" descr="Logo Java – Logos PNG">
              <a:extLst>
                <a:ext uri="{FF2B5EF4-FFF2-40B4-BE49-F238E27FC236}">
                  <a16:creationId xmlns:a16="http://schemas.microsoft.com/office/drawing/2014/main" id="{BC2F69AB-17B9-46F9-9123-2429041ED3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1975" y="2528125"/>
              <a:ext cx="928144" cy="928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Spring Boot">
              <a:extLst>
                <a:ext uri="{FF2B5EF4-FFF2-40B4-BE49-F238E27FC236}">
                  <a16:creationId xmlns:a16="http://schemas.microsoft.com/office/drawing/2014/main" id="{0BFA3A6F-2370-4D17-94D7-28E4359E5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822" y="2739051"/>
              <a:ext cx="686478" cy="616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397A61E-3828-442A-B0BC-CEB9FFE1E1D1}"/>
              </a:ext>
            </a:extLst>
          </p:cNvPr>
          <p:cNvGrpSpPr/>
          <p:nvPr/>
        </p:nvGrpSpPr>
        <p:grpSpPr>
          <a:xfrm>
            <a:off x="9645733" y="2759884"/>
            <a:ext cx="1517073" cy="1799974"/>
            <a:chOff x="3948545" y="4914900"/>
            <a:chExt cx="1517073" cy="1799974"/>
          </a:xfrm>
        </p:grpSpPr>
        <p:sp>
          <p:nvSpPr>
            <p:cNvPr id="11" name="Cilindro 10">
              <a:extLst>
                <a:ext uri="{FF2B5EF4-FFF2-40B4-BE49-F238E27FC236}">
                  <a16:creationId xmlns:a16="http://schemas.microsoft.com/office/drawing/2014/main" id="{84915AF9-A843-406A-B39A-1FB55A88081B}"/>
                </a:ext>
              </a:extLst>
            </p:cNvPr>
            <p:cNvSpPr/>
            <p:nvPr/>
          </p:nvSpPr>
          <p:spPr>
            <a:xfrm>
              <a:off x="3948545" y="4914900"/>
              <a:ext cx="1517073" cy="1799974"/>
            </a:xfrm>
            <a:prstGeom prst="ca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800" b="1">
                <a:ln w="28575">
                  <a:solidFill>
                    <a:schemeClr val="tx1"/>
                  </a:solidFill>
                </a:ln>
                <a:solidFill>
                  <a:srgbClr val="FF6600"/>
                </a:solidFill>
              </a:endParaRPr>
            </a:p>
            <a:p>
              <a:pPr algn="ctr"/>
              <a:endParaRPr lang="pt-BR" sz="1600" b="1">
                <a:solidFill>
                  <a:srgbClr val="FF6600"/>
                </a:solidFill>
              </a:endParaRPr>
            </a:p>
            <a:p>
              <a:pPr algn="ctr"/>
              <a:r>
                <a:rPr lang="pt-BR" sz="2800" b="1">
                  <a:solidFill>
                    <a:srgbClr val="FF6600"/>
                  </a:solidFill>
                </a:rPr>
                <a:t>BD</a:t>
              </a:r>
            </a:p>
            <a:p>
              <a:pPr algn="ctr"/>
              <a:r>
                <a:rPr lang="pt-BR" b="1"/>
                <a:t>MySQL</a:t>
              </a:r>
            </a:p>
          </p:txBody>
        </p:sp>
        <p:pic>
          <p:nvPicPr>
            <p:cNvPr id="1068" name="Picture 44" descr="mysql-logo-png-transparent ⋆ Altyra - Desenvolvimento de Software">
              <a:extLst>
                <a:ext uri="{FF2B5EF4-FFF2-40B4-BE49-F238E27FC236}">
                  <a16:creationId xmlns:a16="http://schemas.microsoft.com/office/drawing/2014/main" id="{87DF8176-B85A-4A80-A84D-3463B2D7F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571" y="5253396"/>
              <a:ext cx="1015657" cy="704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Seta: da Esquerda para a Direita 43">
            <a:extLst>
              <a:ext uri="{FF2B5EF4-FFF2-40B4-BE49-F238E27FC236}">
                <a16:creationId xmlns:a16="http://schemas.microsoft.com/office/drawing/2014/main" id="{AABBA876-A9EE-4F58-A445-3FF90F3B9476}"/>
              </a:ext>
            </a:extLst>
          </p:cNvPr>
          <p:cNvSpPr/>
          <p:nvPr/>
        </p:nvSpPr>
        <p:spPr>
          <a:xfrm>
            <a:off x="7981886" y="3743485"/>
            <a:ext cx="1498066" cy="40632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70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353E7E8-774F-904C-A14C-932692E44FA6}"/>
              </a:ext>
            </a:extLst>
          </p:cNvPr>
          <p:cNvSpPr/>
          <p:nvPr/>
        </p:nvSpPr>
        <p:spPr>
          <a:xfrm>
            <a:off x="-3585" y="0"/>
            <a:ext cx="1219558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40B0E3-CF44-443D-8538-4EFB4F22EF1B}"/>
              </a:ext>
            </a:extLst>
          </p:cNvPr>
          <p:cNvSpPr txBox="1"/>
          <p:nvPr/>
        </p:nvSpPr>
        <p:spPr>
          <a:xfrm>
            <a:off x="723611" y="504277"/>
            <a:ext cx="453419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6000" b="1">
                <a:solidFill>
                  <a:srgbClr val="00B0F0"/>
                </a:solidFill>
                <a:latin typeface="Itau Display"/>
                <a:cs typeface="Itau Display" panose="020B0503020204020204" pitchFamily="34" charset="0"/>
              </a:rPr>
              <a:t>{</a:t>
            </a:r>
            <a:r>
              <a:rPr lang="pt-BR" sz="6000" b="1">
                <a:solidFill>
                  <a:schemeClr val="bg1"/>
                </a:solidFill>
                <a:latin typeface="Itau Display"/>
                <a:cs typeface="Itau Display" panose="020B0503020204020204" pitchFamily="34" charset="0"/>
              </a:rPr>
              <a:t> Solução </a:t>
            </a:r>
            <a:r>
              <a:rPr lang="pt-BR" sz="6000" b="1">
                <a:solidFill>
                  <a:srgbClr val="00B0F0"/>
                </a:solidFill>
                <a:latin typeface="Itau Display"/>
                <a:cs typeface="Itau Display" panose="020B0503020204020204" pitchFamily="34" charset="0"/>
              </a:rPr>
              <a:t>}</a:t>
            </a:r>
            <a:endParaRPr lang="pt-BR" sz="6000" b="1">
              <a:solidFill>
                <a:srgbClr val="00B0F0"/>
              </a:solidFill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3401DC3-B410-41D0-B45B-A88DD220A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352" y="2000151"/>
            <a:ext cx="7389923" cy="144096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854DCCA-5D77-46BB-BE1B-959D47B3AAC8}"/>
              </a:ext>
            </a:extLst>
          </p:cNvPr>
          <p:cNvSpPr/>
          <p:nvPr/>
        </p:nvSpPr>
        <p:spPr>
          <a:xfrm>
            <a:off x="4219083" y="4020459"/>
            <a:ext cx="4394379" cy="216591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FB27F16-EF26-4627-B521-C41BBBC2CEA9}"/>
              </a:ext>
            </a:extLst>
          </p:cNvPr>
          <p:cNvSpPr/>
          <p:nvPr/>
        </p:nvSpPr>
        <p:spPr>
          <a:xfrm>
            <a:off x="5179084" y="4734285"/>
            <a:ext cx="1905000" cy="9498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B59AB33-36D8-4897-B3EA-EA35E4F92C27}"/>
              </a:ext>
            </a:extLst>
          </p:cNvPr>
          <p:cNvSpPr/>
          <p:nvPr/>
        </p:nvSpPr>
        <p:spPr>
          <a:xfrm>
            <a:off x="5190723" y="5725258"/>
            <a:ext cx="1905000" cy="216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err="1">
                <a:solidFill>
                  <a:schemeClr val="accent5">
                    <a:lumMod val="75000"/>
                  </a:schemeClr>
                </a:solidFill>
              </a:rPr>
              <a:t>Tomcat</a:t>
            </a:r>
            <a:endParaRPr lang="pt-BR" sz="1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A3CA0F0-0C54-4962-B569-2CB6C54E314F}"/>
              </a:ext>
            </a:extLst>
          </p:cNvPr>
          <p:cNvSpPr txBox="1"/>
          <p:nvPr/>
        </p:nvSpPr>
        <p:spPr>
          <a:xfrm>
            <a:off x="7273845" y="583361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5">
                    <a:lumMod val="75000"/>
                  </a:schemeClr>
                </a:solidFill>
                <a:latin typeface="Itau Display Heavy" panose="020B0803020204020204" pitchFamily="34" charset="0"/>
                <a:cs typeface="Itau Display Heavy" panose="020B0803020204020204" pitchFamily="34" charset="0"/>
              </a:rPr>
              <a:t>SpringBoot</a:t>
            </a:r>
            <a:endParaRPr lang="pt-BR" dirty="0">
              <a:solidFill>
                <a:schemeClr val="accent5">
                  <a:lumMod val="75000"/>
                </a:schemeClr>
              </a:solidFill>
              <a:latin typeface="Itau Display Heavy" panose="020B0803020204020204" pitchFamily="34" charset="0"/>
              <a:cs typeface="Itau Display Heavy" panose="020B0803020204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C56D84-21CD-4206-AF4F-2F6F0EBB796F}"/>
              </a:ext>
            </a:extLst>
          </p:cNvPr>
          <p:cNvSpPr txBox="1"/>
          <p:nvPr/>
        </p:nvSpPr>
        <p:spPr>
          <a:xfrm>
            <a:off x="5820878" y="4030257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Itau Display Heavy" panose="020B0803020204020204" pitchFamily="34" charset="0"/>
                <a:cs typeface="Itau Display Heavy" panose="020B0803020204020204" pitchFamily="34" charset="0"/>
              </a:rPr>
              <a:t>BACKEND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992EE130-BC3A-4BEE-90A2-3D94FDD84F8F}"/>
              </a:ext>
            </a:extLst>
          </p:cNvPr>
          <p:cNvSpPr/>
          <p:nvPr/>
        </p:nvSpPr>
        <p:spPr>
          <a:xfrm>
            <a:off x="4431940" y="4430366"/>
            <a:ext cx="560413" cy="15116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45FF1B0-4880-4EC9-98C3-02365799ECD3}"/>
              </a:ext>
            </a:extLst>
          </p:cNvPr>
          <p:cNvSpPr txBox="1"/>
          <p:nvPr/>
        </p:nvSpPr>
        <p:spPr>
          <a:xfrm>
            <a:off x="4439185" y="4405932"/>
            <a:ext cx="56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9D006C-ADE0-40BC-A74C-F30E397F26F9}"/>
              </a:ext>
            </a:extLst>
          </p:cNvPr>
          <p:cNvSpPr txBox="1"/>
          <p:nvPr/>
        </p:nvSpPr>
        <p:spPr>
          <a:xfrm>
            <a:off x="5789449" y="4992587"/>
            <a:ext cx="637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F394E8A-F3E0-42B9-B0D9-9A9962F15E75}"/>
              </a:ext>
            </a:extLst>
          </p:cNvPr>
          <p:cNvSpPr/>
          <p:nvPr/>
        </p:nvSpPr>
        <p:spPr>
          <a:xfrm>
            <a:off x="5327935" y="4872958"/>
            <a:ext cx="247926" cy="6882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050" b="1" err="1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pt-BR" sz="105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5B2B960-BD45-4BCA-858A-4DAE5BBF5592}"/>
              </a:ext>
            </a:extLst>
          </p:cNvPr>
          <p:cNvSpPr txBox="1"/>
          <p:nvPr/>
        </p:nvSpPr>
        <p:spPr>
          <a:xfrm>
            <a:off x="4437687" y="526837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/>
              <a:t>JSON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79AC3F9-D58E-4F81-ACCB-9D17560317E3}"/>
              </a:ext>
            </a:extLst>
          </p:cNvPr>
          <p:cNvSpPr txBox="1"/>
          <p:nvPr/>
        </p:nvSpPr>
        <p:spPr>
          <a:xfrm>
            <a:off x="4471214" y="4819172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/>
              <a:t>URL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78C100E-EC07-4BCC-80F0-9C49E4E139C8}"/>
              </a:ext>
            </a:extLst>
          </p:cNvPr>
          <p:cNvSpPr/>
          <p:nvPr/>
        </p:nvSpPr>
        <p:spPr>
          <a:xfrm>
            <a:off x="6675948" y="5171481"/>
            <a:ext cx="334905" cy="436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b="1">
                <a:solidFill>
                  <a:schemeClr val="accent5">
                    <a:lumMod val="50000"/>
                  </a:schemeClr>
                </a:solidFill>
              </a:rPr>
              <a:t>DAO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544E500C-9472-4DB3-9BA8-83196032C72E}"/>
              </a:ext>
            </a:extLst>
          </p:cNvPr>
          <p:cNvSpPr/>
          <p:nvPr/>
        </p:nvSpPr>
        <p:spPr>
          <a:xfrm>
            <a:off x="6395559" y="4805824"/>
            <a:ext cx="560777" cy="2686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err="1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pt-BR" sz="1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094CEF3-4A52-4DF3-ABEE-982DE06A4D76}"/>
              </a:ext>
            </a:extLst>
          </p:cNvPr>
          <p:cNvSpPr/>
          <p:nvPr/>
        </p:nvSpPr>
        <p:spPr>
          <a:xfrm>
            <a:off x="2651094" y="4020459"/>
            <a:ext cx="1426599" cy="216591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8FFCF45-3AC4-4CEC-A544-A755F8EB37E5}"/>
              </a:ext>
            </a:extLst>
          </p:cNvPr>
          <p:cNvSpPr txBox="1"/>
          <p:nvPr/>
        </p:nvSpPr>
        <p:spPr>
          <a:xfrm>
            <a:off x="2640934" y="4015190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Itau Display Heavy" panose="020B0803020204020204" pitchFamily="34" charset="0"/>
                <a:cs typeface="Itau Display Heavy" panose="020B0803020204020204" pitchFamily="34" charset="0"/>
              </a:rPr>
              <a:t>FRONTEND</a:t>
            </a:r>
          </a:p>
        </p:txBody>
      </p:sp>
      <p:pic>
        <p:nvPicPr>
          <p:cNvPr id="1026" name="Picture 2" descr="Resultado de imagem para icon pagina web">
            <a:extLst>
              <a:ext uri="{FF2B5EF4-FFF2-40B4-BE49-F238E27FC236}">
                <a16:creationId xmlns:a16="http://schemas.microsoft.com/office/drawing/2014/main" id="{D6C50F28-D36C-4CB5-A4FE-CC54AF17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08" y="4308443"/>
            <a:ext cx="727647" cy="72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m 2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C61D9A1-E5D5-4904-8B84-7A804FEED7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t="37422" r="17662"/>
          <a:stretch/>
        </p:blipFill>
        <p:spPr>
          <a:xfrm flipH="1">
            <a:off x="3105284" y="5003392"/>
            <a:ext cx="505561" cy="858235"/>
          </a:xfrm>
          <a:prstGeom prst="rect">
            <a:avLst/>
          </a:prstGeom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1972F7CD-B6FF-426E-83C4-4912D2FD6EFB}"/>
              </a:ext>
            </a:extLst>
          </p:cNvPr>
          <p:cNvSpPr/>
          <p:nvPr/>
        </p:nvSpPr>
        <p:spPr>
          <a:xfrm>
            <a:off x="8669591" y="4022810"/>
            <a:ext cx="846249" cy="216356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9DA1362A-0DAE-490F-A453-979151C92AD4}"/>
              </a:ext>
            </a:extLst>
          </p:cNvPr>
          <p:cNvSpPr/>
          <p:nvPr/>
        </p:nvSpPr>
        <p:spPr>
          <a:xfrm>
            <a:off x="8862671" y="4974978"/>
            <a:ext cx="435868" cy="5615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4B534B2-5272-421A-A7DC-4EBCA91FF683}"/>
              </a:ext>
            </a:extLst>
          </p:cNvPr>
          <p:cNvSpPr txBox="1"/>
          <p:nvPr/>
        </p:nvSpPr>
        <p:spPr>
          <a:xfrm>
            <a:off x="8751039" y="5505247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>
                <a:solidFill>
                  <a:schemeClr val="accent5">
                    <a:lumMod val="75000"/>
                  </a:schemeClr>
                </a:solidFill>
              </a:rPr>
              <a:t>MySQL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C72F537-6BAF-429A-8519-79A6206F7D4C}"/>
              </a:ext>
            </a:extLst>
          </p:cNvPr>
          <p:cNvSpPr txBox="1"/>
          <p:nvPr/>
        </p:nvSpPr>
        <p:spPr>
          <a:xfrm>
            <a:off x="8826319" y="4071195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Itau Display Heavy" panose="020B0803020204020204" pitchFamily="34" charset="0"/>
                <a:cs typeface="Itau Display Heavy" panose="020B0803020204020204" pitchFamily="34" charset="0"/>
              </a:rPr>
              <a:t>BD</a:t>
            </a:r>
          </a:p>
        </p:txBody>
      </p:sp>
      <p:sp>
        <p:nvSpPr>
          <p:cNvPr id="9" name="Seta: da Esquerda para a Direita 8">
            <a:extLst>
              <a:ext uri="{FF2B5EF4-FFF2-40B4-BE49-F238E27FC236}">
                <a16:creationId xmlns:a16="http://schemas.microsoft.com/office/drawing/2014/main" id="{F5F8B8D2-8799-4E1C-B5E4-F725E944B195}"/>
              </a:ext>
            </a:extLst>
          </p:cNvPr>
          <p:cNvSpPr/>
          <p:nvPr/>
        </p:nvSpPr>
        <p:spPr>
          <a:xfrm>
            <a:off x="7050557" y="5273431"/>
            <a:ext cx="1775761" cy="1590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995DC9AF-AAF5-4385-AFD3-36C8F9EA4B8C}"/>
              </a:ext>
            </a:extLst>
          </p:cNvPr>
          <p:cNvSpPr/>
          <p:nvPr/>
        </p:nvSpPr>
        <p:spPr>
          <a:xfrm flipH="1">
            <a:off x="3783974" y="5471803"/>
            <a:ext cx="1048334" cy="144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9DCF3740-1AEA-450C-9856-EC6A1A6A284E}"/>
              </a:ext>
            </a:extLst>
          </p:cNvPr>
          <p:cNvSpPr/>
          <p:nvPr/>
        </p:nvSpPr>
        <p:spPr>
          <a:xfrm>
            <a:off x="3774595" y="5022356"/>
            <a:ext cx="1138673" cy="153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04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353E7E8-774F-904C-A14C-932692E44FA6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8C7DC7-40FE-9642-951E-379D67F26F80}"/>
              </a:ext>
            </a:extLst>
          </p:cNvPr>
          <p:cNvSpPr txBox="1"/>
          <p:nvPr/>
        </p:nvSpPr>
        <p:spPr>
          <a:xfrm>
            <a:off x="737829" y="2190312"/>
            <a:ext cx="4362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>
                <a:solidFill>
                  <a:schemeClr val="bg1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rPr>
              <a:t>&gt; </a:t>
            </a:r>
            <a:r>
              <a:rPr lang="pt-BR" sz="4800" b="1">
                <a:solidFill>
                  <a:schemeClr val="bg1"/>
                </a:solidFill>
              </a:rPr>
              <a:t>História 1: </a:t>
            </a:r>
            <a:r>
              <a:rPr lang="pt-BR" sz="4800" b="1">
                <a:solidFill>
                  <a:srgbClr val="00B0F0"/>
                </a:solidFill>
              </a:rPr>
              <a:t>Login do Usuário</a:t>
            </a: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55EE335F-D13D-D840-BFF4-6AD159B7628C}"/>
              </a:ext>
            </a:extLst>
          </p:cNvPr>
          <p:cNvSpPr/>
          <p:nvPr/>
        </p:nvSpPr>
        <p:spPr>
          <a:xfrm>
            <a:off x="3806476" y="1334319"/>
            <a:ext cx="850900" cy="3835400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3F188E-F5C9-1C4C-8927-818FD7103F75}"/>
              </a:ext>
            </a:extLst>
          </p:cNvPr>
          <p:cNvSpPr txBox="1"/>
          <p:nvPr/>
        </p:nvSpPr>
        <p:spPr>
          <a:xfrm>
            <a:off x="5648849" y="700690"/>
            <a:ext cx="4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Tela 1</a:t>
            </a:r>
            <a:endParaRPr lang="pt-BR" sz="3200" b="1">
              <a:solidFill>
                <a:srgbClr val="00B0F0"/>
              </a:solidFill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9A1976-F33B-43E0-A751-AED622A7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850" y="1462740"/>
            <a:ext cx="4154346" cy="4109795"/>
          </a:xfrm>
          <a:prstGeom prst="rect">
            <a:avLst/>
          </a:prstGeom>
        </p:spPr>
      </p:pic>
      <p:sp>
        <p:nvSpPr>
          <p:cNvPr id="9" name="Balão de Fala: Retângulo 8">
            <a:extLst>
              <a:ext uri="{FF2B5EF4-FFF2-40B4-BE49-F238E27FC236}">
                <a16:creationId xmlns:a16="http://schemas.microsoft.com/office/drawing/2014/main" id="{578FA33F-D1D1-4D43-9115-F0CD0CDA3154}"/>
              </a:ext>
            </a:extLst>
          </p:cNvPr>
          <p:cNvSpPr/>
          <p:nvPr/>
        </p:nvSpPr>
        <p:spPr>
          <a:xfrm>
            <a:off x="10077201" y="4299949"/>
            <a:ext cx="1413720" cy="397374"/>
          </a:xfrm>
          <a:prstGeom prst="wedgeRectCallout">
            <a:avLst>
              <a:gd name="adj1" fmla="val -98949"/>
              <a:gd name="adj2" fmla="val -21880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Autenticação</a:t>
            </a:r>
          </a:p>
        </p:txBody>
      </p:sp>
    </p:spTree>
    <p:extLst>
      <p:ext uri="{BB962C8B-B14F-4D97-AF65-F5344CB8AC3E}">
        <p14:creationId xmlns:p14="http://schemas.microsoft.com/office/powerpoint/2010/main" val="324486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D16B577-3C29-4865-A307-13B392227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346" y="2247325"/>
            <a:ext cx="3701403" cy="38873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353E7E8-774F-904C-A14C-932692E44FA6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8C7DC7-40FE-9642-951E-379D67F26F80}"/>
              </a:ext>
            </a:extLst>
          </p:cNvPr>
          <p:cNvSpPr txBox="1"/>
          <p:nvPr/>
        </p:nvSpPr>
        <p:spPr>
          <a:xfrm>
            <a:off x="737829" y="2190312"/>
            <a:ext cx="4362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>
                <a:solidFill>
                  <a:schemeClr val="bg1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rPr>
              <a:t>&gt; </a:t>
            </a:r>
            <a:r>
              <a:rPr lang="pt-BR" sz="4800" b="1">
                <a:solidFill>
                  <a:schemeClr val="bg1"/>
                </a:solidFill>
              </a:rPr>
              <a:t>História 2: </a:t>
            </a:r>
          </a:p>
          <a:p>
            <a:r>
              <a:rPr lang="pt-BR" sz="4000" b="1">
                <a:solidFill>
                  <a:srgbClr val="00B0F0"/>
                </a:solidFill>
              </a:rPr>
              <a:t>Tela de Seleção</a:t>
            </a:r>
          </a:p>
          <a:p>
            <a:r>
              <a:rPr lang="pt-BR" sz="4000" b="1">
                <a:solidFill>
                  <a:srgbClr val="00B0F0"/>
                </a:solidFill>
              </a:rPr>
              <a:t>dos Agentes Parceiros</a:t>
            </a: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55EE335F-D13D-D840-BFF4-6AD159B7628C}"/>
              </a:ext>
            </a:extLst>
          </p:cNvPr>
          <p:cNvSpPr/>
          <p:nvPr/>
        </p:nvSpPr>
        <p:spPr>
          <a:xfrm>
            <a:off x="3900744" y="1511300"/>
            <a:ext cx="850900" cy="3835400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3F188E-F5C9-1C4C-8927-818FD7103F75}"/>
              </a:ext>
            </a:extLst>
          </p:cNvPr>
          <p:cNvSpPr txBox="1"/>
          <p:nvPr/>
        </p:nvSpPr>
        <p:spPr>
          <a:xfrm>
            <a:off x="5100279" y="622251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Tela 2</a:t>
            </a:r>
            <a:endParaRPr lang="pt-BR" sz="3200" b="1">
              <a:solidFill>
                <a:srgbClr val="00B0F0"/>
              </a:solidFill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pic>
        <p:nvPicPr>
          <p:cNvPr id="14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C28C47A-EAB7-45E7-A3C1-A31F8235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17" y="1282700"/>
            <a:ext cx="4499207" cy="4729295"/>
          </a:xfrm>
          <a:prstGeom prst="rect">
            <a:avLst/>
          </a:prstGeom>
        </p:spPr>
      </p:pic>
      <p:sp>
        <p:nvSpPr>
          <p:cNvPr id="4" name="Balão de Fala: Retângulo 3">
            <a:extLst>
              <a:ext uri="{FF2B5EF4-FFF2-40B4-BE49-F238E27FC236}">
                <a16:creationId xmlns:a16="http://schemas.microsoft.com/office/drawing/2014/main" id="{99B2D570-A2D5-426B-8C55-F36FC7C92D51}"/>
              </a:ext>
            </a:extLst>
          </p:cNvPr>
          <p:cNvSpPr/>
          <p:nvPr/>
        </p:nvSpPr>
        <p:spPr>
          <a:xfrm>
            <a:off x="10277056" y="4426527"/>
            <a:ext cx="1529736" cy="444404"/>
          </a:xfrm>
          <a:prstGeom prst="wedgeRectCallout">
            <a:avLst>
              <a:gd name="adj1" fmla="val -94693"/>
              <a:gd name="adj2" fmla="val 2039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Navegação</a:t>
            </a:r>
          </a:p>
        </p:txBody>
      </p:sp>
      <p:sp>
        <p:nvSpPr>
          <p:cNvPr id="9" name="Balão de Fala: Retângulo 8">
            <a:extLst>
              <a:ext uri="{FF2B5EF4-FFF2-40B4-BE49-F238E27FC236}">
                <a16:creationId xmlns:a16="http://schemas.microsoft.com/office/drawing/2014/main" id="{0642FBA0-C755-4FFC-862A-4C1A243DD3F2}"/>
              </a:ext>
            </a:extLst>
          </p:cNvPr>
          <p:cNvSpPr/>
          <p:nvPr/>
        </p:nvSpPr>
        <p:spPr>
          <a:xfrm>
            <a:off x="10267489" y="685583"/>
            <a:ext cx="1520168" cy="688980"/>
          </a:xfrm>
          <a:prstGeom prst="wedgeRectCallout">
            <a:avLst>
              <a:gd name="adj1" fmla="val -105637"/>
              <a:gd name="adj2" fmla="val 6896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Logout do App</a:t>
            </a:r>
          </a:p>
        </p:txBody>
      </p:sp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6EF0BA9D-1B54-40C5-A1EB-E8BF2564FC01}"/>
              </a:ext>
            </a:extLst>
          </p:cNvPr>
          <p:cNvSpPr/>
          <p:nvPr/>
        </p:nvSpPr>
        <p:spPr>
          <a:xfrm>
            <a:off x="10277056" y="3429000"/>
            <a:ext cx="1520168" cy="595309"/>
          </a:xfrm>
          <a:prstGeom prst="wedgeRectCallout">
            <a:avLst>
              <a:gd name="adj1" fmla="val -119739"/>
              <a:gd name="adj2" fmla="val 2386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TOP 10 Agentes</a:t>
            </a:r>
          </a:p>
        </p:txBody>
      </p:sp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B00DBD29-8A15-4524-90FE-0476A503C60E}"/>
              </a:ext>
            </a:extLst>
          </p:cNvPr>
          <p:cNvSpPr/>
          <p:nvPr/>
        </p:nvSpPr>
        <p:spPr>
          <a:xfrm>
            <a:off x="10286625" y="2014563"/>
            <a:ext cx="1520168" cy="688980"/>
          </a:xfrm>
          <a:prstGeom prst="wedgeRectCallout">
            <a:avLst>
              <a:gd name="adj1" fmla="val -112394"/>
              <a:gd name="adj2" fmla="val -3386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Dados do colaborador</a:t>
            </a:r>
          </a:p>
        </p:txBody>
      </p:sp>
    </p:spTree>
    <p:extLst>
      <p:ext uri="{BB962C8B-B14F-4D97-AF65-F5344CB8AC3E}">
        <p14:creationId xmlns:p14="http://schemas.microsoft.com/office/powerpoint/2010/main" val="123520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353E7E8-774F-904C-A14C-932692E44FA6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8C7DC7-40FE-9642-951E-379D67F26F80}"/>
              </a:ext>
            </a:extLst>
          </p:cNvPr>
          <p:cNvSpPr txBox="1"/>
          <p:nvPr/>
        </p:nvSpPr>
        <p:spPr>
          <a:xfrm>
            <a:off x="737829" y="2190312"/>
            <a:ext cx="4362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>
                <a:solidFill>
                  <a:schemeClr val="bg1"/>
                </a:solidFill>
                <a:latin typeface="Itau Display Heavy" panose="020B0503020204020204" pitchFamily="34" charset="0"/>
                <a:cs typeface="Itau Display Heavy" panose="020B0503020204020204" pitchFamily="34" charset="0"/>
              </a:rPr>
              <a:t>&gt; </a:t>
            </a:r>
            <a:r>
              <a:rPr lang="pt-BR" sz="4800" b="1">
                <a:solidFill>
                  <a:schemeClr val="bg1"/>
                </a:solidFill>
              </a:rPr>
              <a:t>História 3: </a:t>
            </a:r>
            <a:r>
              <a:rPr lang="pt-BR" sz="4800" b="1">
                <a:solidFill>
                  <a:srgbClr val="00B0F0"/>
                </a:solidFill>
              </a:rPr>
              <a:t>Dashboard</a:t>
            </a: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55EE335F-D13D-D840-BFF4-6AD159B7628C}"/>
              </a:ext>
            </a:extLst>
          </p:cNvPr>
          <p:cNvSpPr/>
          <p:nvPr/>
        </p:nvSpPr>
        <p:spPr>
          <a:xfrm>
            <a:off x="3822086" y="1334319"/>
            <a:ext cx="850900" cy="3835400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3F188E-F5C9-1C4C-8927-818FD7103F75}"/>
              </a:ext>
            </a:extLst>
          </p:cNvPr>
          <p:cNvSpPr txBox="1"/>
          <p:nvPr/>
        </p:nvSpPr>
        <p:spPr>
          <a:xfrm>
            <a:off x="5171339" y="697418"/>
            <a:ext cx="4312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Tela 3</a:t>
            </a:r>
            <a:endParaRPr lang="pt-BR" sz="3200" b="1">
              <a:solidFill>
                <a:srgbClr val="00B0F0"/>
              </a:solidFill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pic>
        <p:nvPicPr>
          <p:cNvPr id="3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3B771D5-7CA6-4527-8D25-2D330537B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339" y="1368526"/>
            <a:ext cx="4312830" cy="4526153"/>
          </a:xfrm>
          <a:prstGeom prst="rect">
            <a:avLst/>
          </a:prstGeom>
        </p:spPr>
      </p:pic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AECAF51C-E2CB-48F9-8658-DD5249023806}"/>
              </a:ext>
            </a:extLst>
          </p:cNvPr>
          <p:cNvSpPr/>
          <p:nvPr/>
        </p:nvSpPr>
        <p:spPr>
          <a:xfrm>
            <a:off x="9982520" y="769548"/>
            <a:ext cx="1520170" cy="688980"/>
          </a:xfrm>
          <a:prstGeom prst="wedgeRectCallout">
            <a:avLst>
              <a:gd name="adj1" fmla="val -99485"/>
              <a:gd name="adj2" fmla="val 6745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Logout do App</a:t>
            </a:r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5DE7FC6A-5347-4C5D-B812-B60ABEFC4B75}"/>
              </a:ext>
            </a:extLst>
          </p:cNvPr>
          <p:cNvSpPr/>
          <p:nvPr/>
        </p:nvSpPr>
        <p:spPr>
          <a:xfrm>
            <a:off x="9982522" y="4488873"/>
            <a:ext cx="1520168" cy="595309"/>
          </a:xfrm>
          <a:prstGeom prst="wedgeRectCallout">
            <a:avLst>
              <a:gd name="adj1" fmla="val -119739"/>
              <a:gd name="adj2" fmla="val 2386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Legenda dinâmica</a:t>
            </a:r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id="{A28CFB50-9507-4136-A4DA-F4B3DFE4BE8C}"/>
              </a:ext>
            </a:extLst>
          </p:cNvPr>
          <p:cNvSpPr/>
          <p:nvPr/>
        </p:nvSpPr>
        <p:spPr>
          <a:xfrm>
            <a:off x="9982522" y="2370565"/>
            <a:ext cx="1520168" cy="688980"/>
          </a:xfrm>
          <a:prstGeom prst="wedgeRectCallout">
            <a:avLst>
              <a:gd name="adj1" fmla="val -145887"/>
              <a:gd name="adj2" fmla="val 1892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Seleção do Agente</a:t>
            </a:r>
          </a:p>
        </p:txBody>
      </p:sp>
    </p:spTree>
    <p:extLst>
      <p:ext uri="{BB962C8B-B14F-4D97-AF65-F5344CB8AC3E}">
        <p14:creationId xmlns:p14="http://schemas.microsoft.com/office/powerpoint/2010/main" val="117478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hlinkClick r:id="rId2" action="ppaction://hlinkfile"/>
            <a:extLst>
              <a:ext uri="{FF2B5EF4-FFF2-40B4-BE49-F238E27FC236}">
                <a16:creationId xmlns:a16="http://schemas.microsoft.com/office/drawing/2014/main" id="{D353E7E8-774F-904C-A14C-932692E44FA6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3F188E-F5C9-1C4C-8927-818FD7103F75}"/>
              </a:ext>
            </a:extLst>
          </p:cNvPr>
          <p:cNvSpPr txBox="1"/>
          <p:nvPr/>
        </p:nvSpPr>
        <p:spPr>
          <a:xfrm>
            <a:off x="3412222" y="3604194"/>
            <a:ext cx="5714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FF6600"/>
                </a:solidFill>
                <a:latin typeface="Itau Display" panose="020B0503020204020204" pitchFamily="34" charset="0"/>
                <a:cs typeface="Itau Display" panose="020B0503020204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</a:t>
            </a:r>
            <a:r>
              <a:rPr lang="pt-BR" sz="3200" b="1" u="sng" dirty="0">
                <a:solidFill>
                  <a:srgbClr val="FF6600"/>
                </a:solidFill>
                <a:latin typeface="Itau Display" panose="020B0503020204020204" pitchFamily="34" charset="0"/>
                <a:cs typeface="Itau Display" panose="020B0503020204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cardboard</a:t>
            </a:r>
            <a:r>
              <a:rPr lang="pt-BR" sz="3200" b="1" dirty="0">
                <a:solidFill>
                  <a:srgbClr val="FF6600"/>
                </a:solidFill>
                <a:latin typeface="Itau Display" panose="020B0503020204020204" pitchFamily="34" charset="0"/>
                <a:cs typeface="Itau Display" panose="020B0503020204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.com.br</a:t>
            </a:r>
            <a:endParaRPr lang="pt-BR" sz="3200" b="1" dirty="0">
              <a:solidFill>
                <a:srgbClr val="FF6600"/>
              </a:solidFill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22B138-3FDA-4CC9-920D-E6FA0C274607}"/>
              </a:ext>
            </a:extLst>
          </p:cNvPr>
          <p:cNvSpPr txBox="1"/>
          <p:nvPr/>
        </p:nvSpPr>
        <p:spPr>
          <a:xfrm>
            <a:off x="723611" y="504277"/>
            <a:ext cx="636811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6000" b="1">
                <a:solidFill>
                  <a:schemeClr val="bg1"/>
                </a:solidFill>
                <a:latin typeface="Itau Display"/>
                <a:cs typeface="Itau Display" panose="020B0503020204020204" pitchFamily="34" charset="0"/>
              </a:rPr>
              <a:t>{ </a:t>
            </a:r>
            <a:r>
              <a:rPr lang="pt-BR" sz="6000" b="1" err="1">
                <a:solidFill>
                  <a:schemeClr val="bg1"/>
                </a:solidFill>
                <a:latin typeface="Itau Display"/>
                <a:cs typeface="Itau Display" panose="020B0503020204020204" pitchFamily="34" charset="0"/>
              </a:rPr>
              <a:t>Link</a:t>
            </a:r>
            <a:r>
              <a:rPr lang="pt-BR" sz="6000" b="1" err="1">
                <a:solidFill>
                  <a:srgbClr val="00B0F0"/>
                </a:solidFill>
                <a:latin typeface="Itau Display"/>
                <a:cs typeface="Itau Display" panose="020B0503020204020204" pitchFamily="34" charset="0"/>
              </a:rPr>
              <a:t>Dashboard</a:t>
            </a:r>
            <a:r>
              <a:rPr lang="pt-BR" sz="6000" b="1">
                <a:solidFill>
                  <a:schemeClr val="bg1"/>
                </a:solidFill>
                <a:latin typeface="Itau Display"/>
                <a:cs typeface="Itau Display" panose="020B0503020204020204" pitchFamily="34" charset="0"/>
              </a:rPr>
              <a:t> }</a:t>
            </a:r>
            <a:endParaRPr lang="pt-BR" sz="6000" b="1">
              <a:solidFill>
                <a:schemeClr val="bg1"/>
              </a:solidFill>
              <a:latin typeface="Itau Display Heavy" panose="020B0503020204020204" pitchFamily="34" charset="0"/>
              <a:cs typeface="Itau Display Heavy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16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B1C4BED55DC843A8791463C7C137A2" ma:contentTypeVersion="13" ma:contentTypeDescription="Create a new document." ma:contentTypeScope="" ma:versionID="a40c5431f7c7154f3a7530f074635a53">
  <xsd:schema xmlns:xsd="http://www.w3.org/2001/XMLSchema" xmlns:xs="http://www.w3.org/2001/XMLSchema" xmlns:p="http://schemas.microsoft.com/office/2006/metadata/properties" xmlns:ns1="http://schemas.microsoft.com/sharepoint/v3" xmlns:ns3="3a16c0a4-c3aa-43be-9bc5-4c9007440721" xmlns:ns4="ad1b7c71-c91c-472a-99fb-f091740a6fd1" targetNamespace="http://schemas.microsoft.com/office/2006/metadata/properties" ma:root="true" ma:fieldsID="9c7487e9fd58c8445f2ad901c46197e6" ns1:_="" ns3:_="" ns4:_="">
    <xsd:import namespace="http://schemas.microsoft.com/sharepoint/v3"/>
    <xsd:import namespace="3a16c0a4-c3aa-43be-9bc5-4c9007440721"/>
    <xsd:import namespace="ad1b7c71-c91c-472a-99fb-f091740a6f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6c0a4-c3aa-43be-9bc5-4c9007440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b7c71-c91c-472a-99fb-f091740a6fd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C416BCD-7495-49B5-B0CE-CCD79B588C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16c0a4-c3aa-43be-9bc5-4c9007440721"/>
    <ds:schemaRef ds:uri="ad1b7c71-c91c-472a-99fb-f091740a6f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9ABA1F-653E-4641-950C-BD9F3E0393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2C311A-9A38-4280-B314-6EC0B8A8B0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264</Words>
  <Application>Microsoft Office PowerPoint</Application>
  <PresentationFormat>Widescreen</PresentationFormat>
  <Paragraphs>94</Paragraphs>
  <Slides>10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Itau Display</vt:lpstr>
      <vt:lpstr>Itau Display Heavy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Itaú Unibanco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Pedro Paulo da Silva Vianna</dc:creator>
  <cp:lastModifiedBy>Pedro Paulo da Silva Vianna</cp:lastModifiedBy>
  <cp:revision>2</cp:revision>
  <dcterms:created xsi:type="dcterms:W3CDTF">2019-01-16T13:39:28Z</dcterms:created>
  <dcterms:modified xsi:type="dcterms:W3CDTF">2020-07-03T17:49:28Z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c6e253-7033-4299-b83e-6575a0ec40c3_Enabled">
    <vt:lpwstr>True</vt:lpwstr>
  </property>
  <property fmtid="{D5CDD505-2E9C-101B-9397-08002B2CF9AE}" pid="3" name="MSIP_Label_7bc6e253-7033-4299-b83e-6575a0ec40c3_SiteId">
    <vt:lpwstr>591669a0-183f-49a5-98f4-9aa0d0b63d81</vt:lpwstr>
  </property>
  <property fmtid="{D5CDD505-2E9C-101B-9397-08002B2CF9AE}" pid="4" name="MSIP_Label_7bc6e253-7033-4299-b83e-6575a0ec40c3_Owner">
    <vt:lpwstr>saulo.coutinho@itau-unibanco.com.br</vt:lpwstr>
  </property>
  <property fmtid="{D5CDD505-2E9C-101B-9397-08002B2CF9AE}" pid="5" name="MSIP_Label_7bc6e253-7033-4299-b83e-6575a0ec40c3_SetDate">
    <vt:lpwstr>2020-07-02T12:47:18.6792556Z</vt:lpwstr>
  </property>
  <property fmtid="{D5CDD505-2E9C-101B-9397-08002B2CF9AE}" pid="6" name="MSIP_Label_7bc6e253-7033-4299-b83e-6575a0ec40c3_Name">
    <vt:lpwstr>Corporativo</vt:lpwstr>
  </property>
  <property fmtid="{D5CDD505-2E9C-101B-9397-08002B2CF9AE}" pid="7" name="MSIP_Label_7bc6e253-7033-4299-b83e-6575a0ec40c3_Application">
    <vt:lpwstr>Microsoft Azure Information Protection</vt:lpwstr>
  </property>
  <property fmtid="{D5CDD505-2E9C-101B-9397-08002B2CF9AE}" pid="8" name="MSIP_Label_7bc6e253-7033-4299-b83e-6575a0ec40c3_ActionId">
    <vt:lpwstr>deebd1b8-f752-4209-b1da-bb1a01f7b668</vt:lpwstr>
  </property>
  <property fmtid="{D5CDD505-2E9C-101B-9397-08002B2CF9AE}" pid="9" name="MSIP_Label_7bc6e253-7033-4299-b83e-6575a0ec40c3_Extended_MSFT_Method">
    <vt:lpwstr>Automatic</vt:lpwstr>
  </property>
  <property fmtid="{D5CDD505-2E9C-101B-9397-08002B2CF9AE}" pid="10" name="MSIP_Label_4fc996bf-6aee-415c-aa4c-e35ad0009c67_Enabled">
    <vt:lpwstr>True</vt:lpwstr>
  </property>
  <property fmtid="{D5CDD505-2E9C-101B-9397-08002B2CF9AE}" pid="11" name="MSIP_Label_4fc996bf-6aee-415c-aa4c-e35ad0009c67_SiteId">
    <vt:lpwstr>591669a0-183f-49a5-98f4-9aa0d0b63d81</vt:lpwstr>
  </property>
  <property fmtid="{D5CDD505-2E9C-101B-9397-08002B2CF9AE}" pid="12" name="MSIP_Label_4fc996bf-6aee-415c-aa4c-e35ad0009c67_Owner">
    <vt:lpwstr>saulo.coutinho@itau-unibanco.com.br</vt:lpwstr>
  </property>
  <property fmtid="{D5CDD505-2E9C-101B-9397-08002B2CF9AE}" pid="13" name="MSIP_Label_4fc996bf-6aee-415c-aa4c-e35ad0009c67_SetDate">
    <vt:lpwstr>2020-07-02T12:47:18.6792556Z</vt:lpwstr>
  </property>
  <property fmtid="{D5CDD505-2E9C-101B-9397-08002B2CF9AE}" pid="14" name="MSIP_Label_4fc996bf-6aee-415c-aa4c-e35ad0009c67_Name">
    <vt:lpwstr>Compartilhamento Interno</vt:lpwstr>
  </property>
  <property fmtid="{D5CDD505-2E9C-101B-9397-08002B2CF9AE}" pid="15" name="MSIP_Label_4fc996bf-6aee-415c-aa4c-e35ad0009c67_Application">
    <vt:lpwstr>Microsoft Azure Information Protection</vt:lpwstr>
  </property>
  <property fmtid="{D5CDD505-2E9C-101B-9397-08002B2CF9AE}" pid="16" name="MSIP_Label_4fc996bf-6aee-415c-aa4c-e35ad0009c67_ActionId">
    <vt:lpwstr>deebd1b8-f752-4209-b1da-bb1a01f7b668</vt:lpwstr>
  </property>
  <property fmtid="{D5CDD505-2E9C-101B-9397-08002B2CF9AE}" pid="17" name="MSIP_Label_4fc996bf-6aee-415c-aa4c-e35ad0009c67_Parent">
    <vt:lpwstr>7bc6e253-7033-4299-b83e-6575a0ec40c3</vt:lpwstr>
  </property>
  <property fmtid="{D5CDD505-2E9C-101B-9397-08002B2CF9AE}" pid="18" name="MSIP_Label_4fc996bf-6aee-415c-aa4c-e35ad0009c67_Extended_MSFT_Method">
    <vt:lpwstr>Automatic</vt:lpwstr>
  </property>
  <property fmtid="{D5CDD505-2E9C-101B-9397-08002B2CF9AE}" pid="19" name="Sensitivity">
    <vt:lpwstr>Corporativo Compartilhamento Interno</vt:lpwstr>
  </property>
  <property fmtid="{D5CDD505-2E9C-101B-9397-08002B2CF9AE}" pid="20" name="ContentTypeId">
    <vt:lpwstr>0x01010053B1C4BED55DC843A8791463C7C137A2</vt:lpwstr>
  </property>
</Properties>
</file>