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7d14fb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7d14f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TRUCO EM 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PDS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350868" y="395647"/>
            <a:ext cx="6663600" cy="4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Baralho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Carta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CartaNaMesa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Jogador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Mesa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OBRIGADO!</a:t>
            </a:r>
            <a:endParaRPr sz="9600"/>
          </a:p>
        </p:txBody>
      </p:sp>
      <p:sp>
        <p:nvSpPr>
          <p:cNvPr id="131" name="Google Shape;131;p23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Autoria:</a:t>
            </a:r>
            <a:endParaRPr sz="3600"/>
          </a:p>
        </p:txBody>
      </p:sp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Software desenvolvido por Gabriel Chaves, Germano Menezes, Gustavo Telles, João Vitor de Carvalho e Pedro Moutinho.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EXPERIÊNCIA DO USUÁRIO</a:t>
            </a:r>
            <a:endParaRPr sz="18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186675" y="1078000"/>
            <a:ext cx="48426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Menu Principal: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O jogador deve digitar seu nome para que o jogo se inicie. Os demais participantes serão Bots.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874450" y="810100"/>
            <a:ext cx="5377500" cy="353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37875" y="907950"/>
            <a:ext cx="2412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EXPERIÊNCIA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USUÁRIO</a:t>
            </a:r>
            <a:endParaRPr sz="18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186675" y="1078000"/>
            <a:ext cx="48426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Partida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Controla as rodadas, os pontos de cada time e o quem venceu o jogo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37875" y="907950"/>
            <a:ext cx="2412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EXPERIÊNCIA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USUÁRIO</a:t>
            </a:r>
            <a:endParaRPr sz="18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186675" y="1078000"/>
            <a:ext cx="48426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Rodada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Controla a chamada das ações de cada jogador, os desafios,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688" y="1102325"/>
            <a:ext cx="2648625" cy="24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57825" y="3719975"/>
            <a:ext cx="58149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PADRÃO MVC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034150" y="911700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Mainscreen</a:t>
            </a:r>
            <a:endParaRPr sz="36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44325" y="805325"/>
            <a:ext cx="4856100" cy="35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1910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Bot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Humano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Partida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Rodada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495750" y="911825"/>
            <a:ext cx="24471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CONTROLLERS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