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D+udQQDKm7V+u2P9biuFApt5D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0769c75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e50769c7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0769c75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e50769c7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0769c753_0_0"/>
          <p:cNvSpPr txBox="1"/>
          <p:nvPr>
            <p:ph type="ctrTitle"/>
          </p:nvPr>
        </p:nvSpPr>
        <p:spPr>
          <a:xfrm>
            <a:off x="1195375" y="1728767"/>
            <a:ext cx="91440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Python For Data Science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e50769c753_0_0"/>
          <p:cNvSpPr txBox="1"/>
          <p:nvPr>
            <p:ph idx="1" type="subTitle"/>
          </p:nvPr>
        </p:nvSpPr>
        <p:spPr>
          <a:xfrm>
            <a:off x="1195375" y="2859092"/>
            <a:ext cx="9144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700">
                <a:latin typeface="Times New Roman"/>
                <a:ea typeface="Times New Roman"/>
                <a:cs typeface="Times New Roman"/>
                <a:sym typeface="Times New Roman"/>
              </a:rPr>
              <a:t>Day 2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e50769c753_0_0"/>
          <p:cNvSpPr txBox="1"/>
          <p:nvPr/>
        </p:nvSpPr>
        <p:spPr>
          <a:xfrm>
            <a:off x="2517025" y="3614725"/>
            <a:ext cx="650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begin shortly.</a:t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3163388" y="2103437"/>
            <a:ext cx="68427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THANK YOU!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278725" y="37306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Raj Krishna Nepal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 Science Enthusiast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Electrical Engineering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Pulchowk Campus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0550" y="771525"/>
            <a:ext cx="2943226" cy="27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2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Understand Data Visualization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Visualization methods and Uses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Matplotlib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Seaborn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		Data Visualization 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understand the meaning of data visually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provides various data visualization tools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use matplotlib and seaborn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	Need of Data Science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understand more when we see.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Graphs and plots are easier to understand than the numerical data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 we combine numerical data and visualization to make our ideas heard.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259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	Matplotlib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pip install matplotlib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Already installed in google colab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 matplotlib.pyplot as plt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draw lines,bar graphs,pie charts and many more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4350" y="160825"/>
            <a:ext cx="1490673" cy="149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0769c753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Seaborn</a:t>
            </a:r>
            <a:endParaRPr/>
          </a:p>
        </p:txBody>
      </p:sp>
      <p:sp>
        <p:nvSpPr>
          <p:cNvPr id="123" name="Google Shape;123;ge50769c753_0_7"/>
          <p:cNvSpPr txBox="1"/>
          <p:nvPr>
            <p:ph idx="1" type="body"/>
          </p:nvPr>
        </p:nvSpPr>
        <p:spPr>
          <a:xfrm>
            <a:off x="838200" y="1968500"/>
            <a:ext cx="1051560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Seaborn is Python visualization library based on Matplotlib.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Visuals that need 20 lines of code using Matplotlib, with seaborn, is reduced by 5-fold</a:t>
            </a:r>
            <a:endParaRPr/>
          </a:p>
        </p:txBody>
      </p:sp>
      <p:pic>
        <p:nvPicPr>
          <p:cNvPr id="124" name="Google Shape;124;ge50769c753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325" y="161200"/>
            <a:ext cx="17335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Assignment (Matplotlib):  </a:t>
            </a:r>
            <a:endParaRPr/>
          </a:p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See the .ipynb file in the same drive.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Assignment (Seaborn):</a:t>
            </a:r>
            <a:endParaRPr/>
          </a:p>
        </p:txBody>
      </p:sp>
      <p:sp>
        <p:nvSpPr>
          <p:cNvPr id="136" name="Google Shape;136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Same as matplotlib.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2021-07-13T03:04:50Z</dcterms:created>
  <dc:creator>Rewan Gautam</dc:creator>
</cp:coreProperties>
</file>