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4D6B-EAC6-E340-90C0-C5D3A129D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A1480-DFCA-F94F-8950-66219134D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53EC7-24A1-5D4E-AB8A-B21E0087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0CB7-35AF-894F-B18D-86B81C8D7932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97C5B-E036-F746-A703-618DDD056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086A0-0D1C-D24F-9EB3-DC14477B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62A7-95F5-F548-9B01-0EAA7107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3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DD73-B27C-CA4C-888A-0469A46CE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08F5F-04EB-4244-B055-41F2E1C1E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A3EEF-E040-DF40-8646-87F720E6A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0CB7-35AF-894F-B18D-86B81C8D7932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2444F-DA5B-3F43-88D2-1FAC82A1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668E7-DB82-E347-B43D-FB0C08F1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62A7-95F5-F548-9B01-0EAA7107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58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0EFB9-5695-A542-B856-21AAEF1E4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1D8F9-73F4-2E4C-86B6-A4C98DA96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2E22F-4BAA-AF48-B090-0BDF12E3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0CB7-35AF-894F-B18D-86B81C8D7932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6C5D4-A9E6-4442-B307-7446C635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4BD9F-C94A-204B-B424-18FF3D3F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62A7-95F5-F548-9B01-0EAA7107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5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89DA-9E71-7744-9669-908C6DB1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94739-1613-D747-90CE-C4E6F94FE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EFF75-3518-7547-A83C-6C070453C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0CB7-35AF-894F-B18D-86B81C8D7932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7772C-0D24-9341-8FCA-8263D8CA3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2E770-A85D-A44D-8271-D008D3FD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62A7-95F5-F548-9B01-0EAA7107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DFD55-8B88-684F-9682-A95BB00EB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B3252-FED6-A845-A19F-2B824A41A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10043-F8AF-7241-92D4-B5D37A84F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0CB7-35AF-894F-B18D-86B81C8D7932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A44AF-7E5F-484A-81C5-A0ADE5C8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2CD77-7291-2947-87E6-AA99E472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62A7-95F5-F548-9B01-0EAA7107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3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6BA0-9D19-E84E-8699-A98FE180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5E29D-F16E-C74A-8DC8-68A988D19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F868A-2B2B-0149-BB25-859F65162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D4E3C-43DD-484A-861D-001BA8BE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0CB7-35AF-894F-B18D-86B81C8D7932}" type="datetimeFigureOut">
              <a:rPr lang="en-US" smtClean="0"/>
              <a:t>12/7/19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CBD6D-6D3A-354D-98B9-1DFE6ED0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18F8B-6626-D943-B71F-FA1F56E79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62A7-95F5-F548-9B01-0EAA7107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0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57F3-71AA-A64E-B64B-775589A1D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5BB63-8586-9648-9679-CA896A1E2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FC0BE-D9E4-5E44-B252-DB356091A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47DDEC-C163-444B-A0E1-2AD327BDD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979429-DD33-A743-8E62-2E7F78D93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52CE1A-93FE-0642-8397-6EDC2D359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0CB7-35AF-894F-B18D-86B81C8D7932}" type="datetimeFigureOut">
              <a:rPr lang="en-US" smtClean="0"/>
              <a:t>12/7/19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F5D7C5-9160-8F46-BBEB-BAF35B4CA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B2526C-2806-BA4A-A4F2-7E78D4229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62A7-95F5-F548-9B01-0EAA7107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E87F-6F6B-A347-8F5D-39261FBAB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A6AF30-7278-6A47-825D-756B1B53C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0CB7-35AF-894F-B18D-86B81C8D7932}" type="datetimeFigureOut">
              <a:rPr lang="en-US" smtClean="0"/>
              <a:t>12/7/19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62C91-CE32-094C-867D-1F147AFB2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3F47C-C405-8840-97FB-F03AA4CA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62A7-95F5-F548-9B01-0EAA7107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04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C5D9E-C2A5-174B-A278-ABB9F8770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0CB7-35AF-894F-B18D-86B81C8D7932}" type="datetimeFigureOut">
              <a:rPr lang="en-US" smtClean="0"/>
              <a:t>12/7/19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2879D-3F45-B443-A979-2BCBF39C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2804E-535A-E64D-8159-855910018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62A7-95F5-F548-9B01-0EAA7107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6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9EAD8-74C0-D643-90C4-8E330F906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09C23-79AF-AD48-A3A9-72E596B9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AC556-3867-5D45-A9B4-1A072E79B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C0167-06A5-B443-AA1C-7D3BAC690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0CB7-35AF-894F-B18D-86B81C8D7932}" type="datetimeFigureOut">
              <a:rPr lang="en-US" smtClean="0"/>
              <a:t>12/7/19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0B8A2-1055-DD4C-AE8C-00BEC5B6A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EB6AA-38F6-E148-B9F7-671A90D1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62A7-95F5-F548-9B01-0EAA7107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1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A014-5ED4-984D-AB07-E69F60AE1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9609C-0D5C-C748-8CB2-BEE730FFA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340CB-9E91-494C-A390-E3356AE18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4061E-89EC-2E4A-82CD-8660C025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0CB7-35AF-894F-B18D-86B81C8D7932}" type="datetimeFigureOut">
              <a:rPr lang="en-US" smtClean="0"/>
              <a:t>12/7/19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BE987-62AB-C14A-8BC5-654727A8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00C2F-86FB-4C4C-9EEE-7C690C31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62A7-95F5-F548-9B01-0EAA7107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BF19EB-0E89-6C42-855C-E15C25668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5B827-9EAA-CE4D-A611-05CB30138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02E15-DC0E-1446-AE64-F426D1ED1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A0CB7-35AF-894F-B18D-86B81C8D7932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24312-1043-3243-B777-AB1D03D4D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D55BA-48AF-5644-9764-FD72AD3CB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862A7-95F5-F548-9B01-0EAA7107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3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rezi.com/view/RfXCJS9HWTcf85EmVx65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6B48-AC59-FB4B-8FB3-053BCAC04C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>
                <a:latin typeface="+mn-lt"/>
                <a:ea typeface="Chalkboard SE" charset="0"/>
                <a:cs typeface="Chalkboard SE" charset="0"/>
              </a:rPr>
              <a:t>LEGION</a:t>
            </a:r>
            <a:br>
              <a:rPr lang="en-US" sz="7200" dirty="0">
                <a:latin typeface="+mn-lt"/>
                <a:ea typeface="Chalkboard SE" charset="0"/>
                <a:cs typeface="Chalkboard SE" charset="0"/>
              </a:rPr>
            </a:br>
            <a:br>
              <a:rPr lang="en-US" sz="7200" dirty="0">
                <a:solidFill>
                  <a:schemeClr val="accent2"/>
                </a:solidFill>
                <a:latin typeface="Chalkboard SE" charset="0"/>
                <a:ea typeface="Chalkboard SE" charset="0"/>
                <a:cs typeface="Chalkboard SE" charset="0"/>
              </a:rPr>
            </a:br>
            <a:r>
              <a:rPr lang="en-US" sz="3100" dirty="0">
                <a:solidFill>
                  <a:srgbClr val="0070C0"/>
                </a:solidFill>
                <a:latin typeface="Chalkboard SE" charset="0"/>
                <a:ea typeface="Chalkboard SE" charset="0"/>
                <a:cs typeface="Chalkboard SE" charset="0"/>
              </a:rPr>
              <a:t>Click to view the presentation</a:t>
            </a:r>
            <a:endParaRPr lang="en-US" sz="3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C44F6A-E9C6-CE49-83D8-417201A283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prezi.com</a:t>
            </a:r>
            <a:r>
              <a:rPr lang="en-US" dirty="0">
                <a:hlinkClick r:id="rId2"/>
              </a:rPr>
              <a:t>/view/RfXCJS9HWTcf85EmVx65/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27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Chalkboard SE</vt:lpstr>
      <vt:lpstr>Office Theme</vt:lpstr>
      <vt:lpstr>LEGION  Click to view the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LEGION  Click to view the presentation</dc:title>
  <dc:creator>Deep Kanalal Gamit</dc:creator>
  <cp:lastModifiedBy>Deep Kanalal Gamit</cp:lastModifiedBy>
  <cp:revision>1</cp:revision>
  <dcterms:created xsi:type="dcterms:W3CDTF">2019-12-08T04:43:14Z</dcterms:created>
  <dcterms:modified xsi:type="dcterms:W3CDTF">2019-12-08T04:46:47Z</dcterms:modified>
</cp:coreProperties>
</file>