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5"/>
  </p:notesMasterIdLst>
  <p:handoutMasterIdLst>
    <p:handoutMasterId r:id="rId26"/>
  </p:handoutMasterIdLst>
  <p:sldIdLst>
    <p:sldId id="281" r:id="rId5"/>
    <p:sldId id="355" r:id="rId6"/>
    <p:sldId id="354" r:id="rId7"/>
    <p:sldId id="283" r:id="rId8"/>
    <p:sldId id="351" r:id="rId9"/>
    <p:sldId id="364" r:id="rId10"/>
    <p:sldId id="361" r:id="rId11"/>
    <p:sldId id="363" r:id="rId12"/>
    <p:sldId id="365" r:id="rId13"/>
    <p:sldId id="366" r:id="rId14"/>
    <p:sldId id="367" r:id="rId15"/>
    <p:sldId id="368" r:id="rId16"/>
    <p:sldId id="373" r:id="rId17"/>
    <p:sldId id="369" r:id="rId18"/>
    <p:sldId id="370" r:id="rId19"/>
    <p:sldId id="374" r:id="rId20"/>
    <p:sldId id="375" r:id="rId21"/>
    <p:sldId id="376" r:id="rId22"/>
    <p:sldId id="378" r:id="rId23"/>
    <p:sldId id="3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1" autoAdjust="0"/>
    <p:restoredTop sz="94660"/>
  </p:normalViewPr>
  <p:slideViewPr>
    <p:cSldViewPr snapToGrid="0">
      <p:cViewPr varScale="1">
        <p:scale>
          <a:sx n="82" d="100"/>
          <a:sy n="82" d="100"/>
        </p:scale>
        <p:origin x="504" y="72"/>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11/16/2021</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11/16/2021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dirty="0">
                <a:latin typeface="Cambria" panose="02040503050406030204" pitchFamily="18" charset="0"/>
                <a:ea typeface="Cambria" panose="02040503050406030204" pitchFamily="18" charset="0"/>
              </a:rPr>
              <a:t>GIỚI THIỆU ĐỀ TÀI</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sz="2800" dirty="0">
                <a:latin typeface="Cambria" panose="02040503050406030204" pitchFamily="18" charset="0"/>
                <a:ea typeface="Cambria" panose="02040503050406030204" pitchFamily="18" charset="0"/>
              </a:rPr>
              <a:t>KHOA HỌC DỮ LIỆU VÀ ỨNG DỤNG</a:t>
            </a:r>
          </a:p>
        </p:txBody>
      </p:sp>
      <p:sp>
        <p:nvSpPr>
          <p:cNvPr id="4" name="TextBox 3">
            <a:extLst>
              <a:ext uri="{FF2B5EF4-FFF2-40B4-BE49-F238E27FC236}">
                <a16:creationId xmlns:a16="http://schemas.microsoft.com/office/drawing/2014/main" id="{5145F9CD-6916-4566-B329-C1DBC191682D}"/>
              </a:ext>
            </a:extLst>
          </p:cNvPr>
          <p:cNvSpPr txBox="1"/>
          <p:nvPr/>
        </p:nvSpPr>
        <p:spPr>
          <a:xfrm>
            <a:off x="2104008" y="5157926"/>
            <a:ext cx="7963270" cy="707886"/>
          </a:xfrm>
          <a:prstGeom prst="rect">
            <a:avLst/>
          </a:prstGeom>
          <a:noFill/>
        </p:spPr>
        <p:txBody>
          <a:bodyPr wrap="square" rtlCol="0">
            <a:spAutoFit/>
          </a:bodyPr>
          <a:lstStyle/>
          <a:p>
            <a:pPr algn="ctr"/>
            <a:r>
              <a:rPr lang="en-US" sz="4000" dirty="0" err="1">
                <a:ea typeface="Cambria" panose="02040503050406030204" pitchFamily="18" charset="0"/>
              </a:rPr>
              <a:t>Nhóm</a:t>
            </a:r>
            <a:r>
              <a:rPr lang="en-US" sz="4000">
                <a:ea typeface="Cambria" panose="02040503050406030204" pitchFamily="18" charset="0"/>
              </a:rPr>
              <a:t> 12</a:t>
            </a:r>
            <a:endParaRPr lang="en-US" sz="2800" dirty="0">
              <a:ea typeface="Cambria" panose="02040503050406030204" pitchFamily="18" charset="0"/>
            </a:endParaRP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019A-9E15-4FFD-AC81-582EE377F82D}"/>
              </a:ext>
            </a:extLst>
          </p:cNvPr>
          <p:cNvSpPr>
            <a:spLocks noGrp="1"/>
          </p:cNvSpPr>
          <p:nvPr>
            <p:ph type="title"/>
          </p:nvPr>
        </p:nvSpPr>
        <p:spPr/>
        <p:txBody>
          <a:bodyPr>
            <a:normAutofit/>
          </a:bodyPr>
          <a:lstStyle/>
          <a:p>
            <a:pPr algn="ctr"/>
            <a:r>
              <a:rPr lang="en-US" sz="6600"/>
              <a:t>KHÁM PHÁ D</a:t>
            </a:r>
            <a:r>
              <a:rPr lang="en-US" sz="6600">
                <a:latin typeface="Bahnschrift Light" panose="020B0502040204020203" pitchFamily="34" charset="0"/>
              </a:rPr>
              <a:t>Ữ</a:t>
            </a:r>
            <a:r>
              <a:rPr lang="en-US" sz="6600"/>
              <a:t> LI</a:t>
            </a:r>
            <a:r>
              <a:rPr lang="en-US" sz="6600">
                <a:latin typeface="Bahnschrift Light" panose="020B0502040204020203" pitchFamily="34" charset="0"/>
              </a:rPr>
              <a:t>Ệ</a:t>
            </a:r>
            <a:r>
              <a:rPr lang="en-US" sz="6600"/>
              <a:t>U</a:t>
            </a:r>
          </a:p>
        </p:txBody>
      </p:sp>
      <p:sp>
        <p:nvSpPr>
          <p:cNvPr id="5" name="Slide Number Placeholder 4">
            <a:extLst>
              <a:ext uri="{FF2B5EF4-FFF2-40B4-BE49-F238E27FC236}">
                <a16:creationId xmlns:a16="http://schemas.microsoft.com/office/drawing/2014/main" id="{5136780D-141B-4199-B3CD-B521676E24E8}"/>
              </a:ext>
            </a:extLst>
          </p:cNvPr>
          <p:cNvSpPr>
            <a:spLocks noGrp="1"/>
          </p:cNvSpPr>
          <p:nvPr>
            <p:ph type="sldNum" sz="quarter" idx="12"/>
          </p:nvPr>
        </p:nvSpPr>
        <p:spPr/>
        <p:txBody>
          <a:bodyPr/>
          <a:lstStyle/>
          <a:p>
            <a:fld id="{A65A5C87-DF58-40C8-B092-1DE63DB4547E}" type="slidenum">
              <a:rPr lang="en-US" smtClean="0"/>
              <a:t>10</a:t>
            </a:fld>
            <a:endParaRPr lang="en-US" dirty="0"/>
          </a:p>
        </p:txBody>
      </p:sp>
      <p:sp>
        <p:nvSpPr>
          <p:cNvPr id="4" name="Date Placeholder 1">
            <a:extLst>
              <a:ext uri="{FF2B5EF4-FFF2-40B4-BE49-F238E27FC236}">
                <a16:creationId xmlns:a16="http://schemas.microsoft.com/office/drawing/2014/main" id="{F1F42CB3-50C6-42B3-A332-21A5B772AE0C}"/>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122075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7CC5DC-9D39-405E-808F-3E092271BA97}"/>
              </a:ext>
            </a:extLst>
          </p:cNvPr>
          <p:cNvSpPr>
            <a:spLocks noGrp="1"/>
          </p:cNvSpPr>
          <p:nvPr>
            <p:ph type="sldNum" sz="quarter" idx="12"/>
          </p:nvPr>
        </p:nvSpPr>
        <p:spPr/>
        <p:txBody>
          <a:bodyPr/>
          <a:lstStyle/>
          <a:p>
            <a:fld id="{A65A5C87-DF58-40C8-B092-1DE63DB4547E}" type="slidenum">
              <a:rPr lang="en-US" smtClean="0"/>
              <a:t>11</a:t>
            </a:fld>
            <a:endParaRPr lang="en-US" dirty="0"/>
          </a:p>
        </p:txBody>
      </p:sp>
      <p:sp>
        <p:nvSpPr>
          <p:cNvPr id="5" name="TextBox 4">
            <a:extLst>
              <a:ext uri="{FF2B5EF4-FFF2-40B4-BE49-F238E27FC236}">
                <a16:creationId xmlns:a16="http://schemas.microsoft.com/office/drawing/2014/main" id="{A33FA57C-803F-4D93-9358-80FBF1AB2B0B}"/>
              </a:ext>
            </a:extLst>
          </p:cNvPr>
          <p:cNvSpPr txBox="1"/>
          <p:nvPr/>
        </p:nvSpPr>
        <p:spPr>
          <a:xfrm>
            <a:off x="796031" y="1435783"/>
            <a:ext cx="10876565" cy="4200574"/>
          </a:xfrm>
          <a:prstGeom prst="rect">
            <a:avLst/>
          </a:prstGeom>
          <a:noFill/>
        </p:spPr>
        <p:txBody>
          <a:bodyPr wrap="square" rtlCol="0">
            <a:spAutoFit/>
          </a:bodyPr>
          <a:lstStyle/>
          <a:p>
            <a:pPr>
              <a:lnSpc>
                <a:spcPct val="150000"/>
              </a:lnSpc>
            </a:pPr>
            <a:r>
              <a:rPr lang="en-US"/>
              <a:t>Trong file </a:t>
            </a:r>
            <a:r>
              <a:rPr lang="en-US" b="1"/>
              <a:t>air_visit_data.csv </a:t>
            </a:r>
            <a:r>
              <a:rPr lang="en-US"/>
              <a:t>liên quan về dữ liệu khách theo ngày:</a:t>
            </a:r>
          </a:p>
          <a:p>
            <a:pPr marL="285750" indent="-285750">
              <a:lnSpc>
                <a:spcPct val="150000"/>
              </a:lnSpc>
              <a:buFontTx/>
              <a:buChar char="-"/>
            </a:pPr>
            <a:r>
              <a:rPr lang="en-US"/>
              <a:t>Trong file biểu diễn dữ liệu theo ngày (những ngày không có khách sẽ không được thu thập)</a:t>
            </a:r>
          </a:p>
          <a:p>
            <a:pPr>
              <a:lnSpc>
                <a:spcPct val="150000"/>
              </a:lnSpc>
            </a:pPr>
            <a:r>
              <a:rPr lang="en-US"/>
              <a:t>-&gt; Ta cần phải lấy mẫu theo ngày thay vì theo lượt truy cập. Do đó, những ngày không có khách thì lượt truy cập sẽ là 0. Có ích cho việc tính toán luân phiên dựa vào thời gian</a:t>
            </a:r>
          </a:p>
          <a:p>
            <a:pPr>
              <a:lnSpc>
                <a:spcPct val="150000"/>
              </a:lnSpc>
            </a:pPr>
            <a:endParaRPr lang="en-US"/>
          </a:p>
          <a:p>
            <a:pPr>
              <a:lnSpc>
                <a:spcPct val="150000"/>
              </a:lnSpc>
            </a:pPr>
            <a:endParaRPr lang="en-US"/>
          </a:p>
          <a:p>
            <a:pPr>
              <a:lnSpc>
                <a:spcPct val="150000"/>
              </a:lnSpc>
            </a:pPr>
            <a:endParaRPr lang="en-US"/>
          </a:p>
          <a:p>
            <a:pPr>
              <a:lnSpc>
                <a:spcPct val="150000"/>
              </a:lnSpc>
            </a:pPr>
            <a:endParaRPr lang="en-US"/>
          </a:p>
          <a:p>
            <a:pPr>
              <a:lnSpc>
                <a:spcPct val="150000"/>
              </a:lnSpc>
            </a:pPr>
            <a:endParaRPr lang="en-US"/>
          </a:p>
          <a:p>
            <a:pPr>
              <a:lnSpc>
                <a:spcPct val="150000"/>
              </a:lnSpc>
            </a:pPr>
            <a:endParaRPr lang="en-US"/>
          </a:p>
        </p:txBody>
      </p:sp>
      <p:pic>
        <p:nvPicPr>
          <p:cNvPr id="7" name="Picture 6">
            <a:extLst>
              <a:ext uri="{FF2B5EF4-FFF2-40B4-BE49-F238E27FC236}">
                <a16:creationId xmlns:a16="http://schemas.microsoft.com/office/drawing/2014/main" id="{BC34D23A-3175-4F89-B76F-DE350A24BE51}"/>
              </a:ext>
            </a:extLst>
          </p:cNvPr>
          <p:cNvPicPr>
            <a:picLocks noChangeAspect="1"/>
          </p:cNvPicPr>
          <p:nvPr/>
        </p:nvPicPr>
        <p:blipFill>
          <a:blip r:embed="rId2"/>
          <a:stretch>
            <a:fillRect/>
          </a:stretch>
        </p:blipFill>
        <p:spPr>
          <a:xfrm>
            <a:off x="5953200" y="3864290"/>
            <a:ext cx="3167270" cy="1489691"/>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AD2CFC96-FFE5-46B1-A232-E88F384F31BB}"/>
              </a:ext>
            </a:extLst>
          </p:cNvPr>
          <p:cNvPicPr>
            <a:picLocks noChangeAspect="1"/>
          </p:cNvPicPr>
          <p:nvPr/>
        </p:nvPicPr>
        <p:blipFill>
          <a:blip r:embed="rId3"/>
          <a:stretch>
            <a:fillRect/>
          </a:stretch>
        </p:blipFill>
        <p:spPr>
          <a:xfrm>
            <a:off x="2062079" y="3864290"/>
            <a:ext cx="2466874" cy="1449493"/>
          </a:xfrm>
          <a:prstGeom prst="rect">
            <a:avLst/>
          </a:prstGeom>
          <a:ln/>
        </p:spPr>
        <p:style>
          <a:lnRef idx="2">
            <a:schemeClr val="dk1"/>
          </a:lnRef>
          <a:fillRef idx="1">
            <a:schemeClr val="lt1"/>
          </a:fillRef>
          <a:effectRef idx="0">
            <a:schemeClr val="dk1"/>
          </a:effectRef>
          <a:fontRef idx="minor">
            <a:schemeClr val="dk1"/>
          </a:fontRef>
        </p:style>
      </p:pic>
      <p:sp>
        <p:nvSpPr>
          <p:cNvPr id="16" name="Arrow: Right 15">
            <a:extLst>
              <a:ext uri="{FF2B5EF4-FFF2-40B4-BE49-F238E27FC236}">
                <a16:creationId xmlns:a16="http://schemas.microsoft.com/office/drawing/2014/main" id="{84D02D5E-A820-4B92-AD20-A7314F9FB60A}"/>
              </a:ext>
            </a:extLst>
          </p:cNvPr>
          <p:cNvSpPr/>
          <p:nvPr/>
        </p:nvSpPr>
        <p:spPr>
          <a:xfrm>
            <a:off x="4985792" y="4431033"/>
            <a:ext cx="583224" cy="3212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Date Placeholder 1">
            <a:extLst>
              <a:ext uri="{FF2B5EF4-FFF2-40B4-BE49-F238E27FC236}">
                <a16:creationId xmlns:a16="http://schemas.microsoft.com/office/drawing/2014/main" id="{589E13BB-F2E5-4000-9194-B708594E0956}"/>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203479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CE1668-2AD2-466F-8911-3392CE9C8A5A}"/>
              </a:ext>
            </a:extLst>
          </p:cNvPr>
          <p:cNvSpPr>
            <a:spLocks noGrp="1"/>
          </p:cNvSpPr>
          <p:nvPr>
            <p:ph type="sldNum" sz="quarter" idx="12"/>
          </p:nvPr>
        </p:nvSpPr>
        <p:spPr/>
        <p:txBody>
          <a:bodyPr/>
          <a:lstStyle/>
          <a:p>
            <a:fld id="{A65A5C87-DF58-40C8-B092-1DE63DB4547E}" type="slidenum">
              <a:rPr lang="en-US" smtClean="0"/>
              <a:t>12</a:t>
            </a:fld>
            <a:endParaRPr lang="en-US" dirty="0"/>
          </a:p>
        </p:txBody>
      </p:sp>
      <p:sp>
        <p:nvSpPr>
          <p:cNvPr id="5" name="TextBox 4">
            <a:extLst>
              <a:ext uri="{FF2B5EF4-FFF2-40B4-BE49-F238E27FC236}">
                <a16:creationId xmlns:a16="http://schemas.microsoft.com/office/drawing/2014/main" id="{A5325F50-053B-4045-BBEE-FB11F1DF2E73}"/>
              </a:ext>
            </a:extLst>
          </p:cNvPr>
          <p:cNvSpPr txBox="1"/>
          <p:nvPr/>
        </p:nvSpPr>
        <p:spPr>
          <a:xfrm>
            <a:off x="1042695" y="890420"/>
            <a:ext cx="9491565" cy="2123082"/>
          </a:xfrm>
          <a:prstGeom prst="rect">
            <a:avLst/>
          </a:prstGeom>
          <a:noFill/>
        </p:spPr>
        <p:txBody>
          <a:bodyPr wrap="square">
            <a:spAutoFit/>
          </a:bodyPr>
          <a:lstStyle/>
          <a:p>
            <a:pPr>
              <a:lnSpc>
                <a:spcPct val="150000"/>
              </a:lnSpc>
            </a:pPr>
            <a:r>
              <a:rPr lang="en-US"/>
              <a:t>Trong file </a:t>
            </a:r>
            <a:r>
              <a:rPr lang="en-US" b="1"/>
              <a:t>date_info.csv </a:t>
            </a:r>
            <a:r>
              <a:rPr lang="en-US"/>
              <a:t>liên quan đến dữ liệu các ngày lễ</a:t>
            </a:r>
          </a:p>
          <a:p>
            <a:pPr marL="285750" indent="-285750">
              <a:lnSpc>
                <a:spcPct val="150000"/>
              </a:lnSpc>
              <a:buFontTx/>
              <a:buChar char="-"/>
            </a:pPr>
            <a:r>
              <a:rPr lang="en-US"/>
              <a:t>Ta </a:t>
            </a:r>
            <a:r>
              <a:rPr lang="vi-VN"/>
              <a:t>thêm hai tính năng cho biết ngày hôm trước </a:t>
            </a:r>
            <a:r>
              <a:rPr lang="en-US"/>
              <a:t>và </a:t>
            </a:r>
            <a:r>
              <a:rPr lang="vi-VN"/>
              <a:t>ngày hôm sau là ngày </a:t>
            </a:r>
            <a:r>
              <a:rPr lang="en-US"/>
              <a:t>lễ hay không?</a:t>
            </a:r>
          </a:p>
          <a:p>
            <a:pPr>
              <a:lnSpc>
                <a:spcPct val="150000"/>
              </a:lnSpc>
            </a:pPr>
            <a:endParaRPr lang="en-US"/>
          </a:p>
          <a:p>
            <a:pPr>
              <a:lnSpc>
                <a:spcPct val="150000"/>
              </a:lnSpc>
            </a:pPr>
            <a:r>
              <a:rPr lang="en-US"/>
              <a:t>-&gt; Điều này giúp ta biết được ngày đó là ngày lễ đơn hay là kỳ nghỉ lễ dài ngày</a:t>
            </a:r>
          </a:p>
          <a:p>
            <a:pPr>
              <a:lnSpc>
                <a:spcPct val="150000"/>
              </a:lnSpc>
            </a:pPr>
            <a:endParaRPr lang="en-US"/>
          </a:p>
        </p:txBody>
      </p:sp>
      <p:pic>
        <p:nvPicPr>
          <p:cNvPr id="6" name="Picture 5">
            <a:extLst>
              <a:ext uri="{FF2B5EF4-FFF2-40B4-BE49-F238E27FC236}">
                <a16:creationId xmlns:a16="http://schemas.microsoft.com/office/drawing/2014/main" id="{3A1022C7-CC44-4051-9142-9527EF4B8A00}"/>
              </a:ext>
            </a:extLst>
          </p:cNvPr>
          <p:cNvPicPr>
            <a:picLocks noChangeAspect="1"/>
          </p:cNvPicPr>
          <p:nvPr/>
        </p:nvPicPr>
        <p:blipFill>
          <a:blip r:embed="rId2"/>
          <a:stretch>
            <a:fillRect/>
          </a:stretch>
        </p:blipFill>
        <p:spPr>
          <a:xfrm>
            <a:off x="6157717" y="3823688"/>
            <a:ext cx="4146122" cy="1319487"/>
          </a:xfrm>
          <a:prstGeom prst="rect">
            <a:avLst/>
          </a:prstGeo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5D0848CF-5B19-47CF-BB7B-2BD6772A0942}"/>
              </a:ext>
            </a:extLst>
          </p:cNvPr>
          <p:cNvPicPr>
            <a:picLocks noChangeAspect="1"/>
          </p:cNvPicPr>
          <p:nvPr/>
        </p:nvPicPr>
        <p:blipFill>
          <a:blip r:embed="rId3"/>
          <a:stretch>
            <a:fillRect/>
          </a:stretch>
        </p:blipFill>
        <p:spPr>
          <a:xfrm>
            <a:off x="1414629" y="3848387"/>
            <a:ext cx="3691120" cy="1319487"/>
          </a:xfrm>
          <a:prstGeom prst="rect">
            <a:avLst/>
          </a:prstGeom>
          <a:ln/>
        </p:spPr>
        <p:style>
          <a:lnRef idx="2">
            <a:schemeClr val="dk1"/>
          </a:lnRef>
          <a:fillRef idx="1">
            <a:schemeClr val="lt1"/>
          </a:fillRef>
          <a:effectRef idx="0">
            <a:schemeClr val="dk1"/>
          </a:effectRef>
          <a:fontRef idx="minor">
            <a:schemeClr val="dk1"/>
          </a:fontRef>
        </p:style>
      </p:pic>
      <p:sp>
        <p:nvSpPr>
          <p:cNvPr id="8" name="Arrow: Right 7">
            <a:extLst>
              <a:ext uri="{FF2B5EF4-FFF2-40B4-BE49-F238E27FC236}">
                <a16:creationId xmlns:a16="http://schemas.microsoft.com/office/drawing/2014/main" id="{FC30A812-0D3A-449B-BA0C-65A0A305CBD1}"/>
              </a:ext>
            </a:extLst>
          </p:cNvPr>
          <p:cNvSpPr/>
          <p:nvPr/>
        </p:nvSpPr>
        <p:spPr>
          <a:xfrm>
            <a:off x="5340121" y="4322812"/>
            <a:ext cx="583224" cy="3212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Date Placeholder 1">
            <a:extLst>
              <a:ext uri="{FF2B5EF4-FFF2-40B4-BE49-F238E27FC236}">
                <a16:creationId xmlns:a16="http://schemas.microsoft.com/office/drawing/2014/main" id="{6D1E0721-1016-4997-BD50-65619643F9F9}"/>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316245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FFCB96-E504-426D-ABC1-A7C65A14C43E}"/>
              </a:ext>
            </a:extLst>
          </p:cNvPr>
          <p:cNvSpPr>
            <a:spLocks noGrp="1"/>
          </p:cNvSpPr>
          <p:nvPr>
            <p:ph type="dt" sz="half" idx="10"/>
          </p:nvPr>
        </p:nvSpPr>
        <p:spPr>
          <a:xfrm>
            <a:off x="838200" y="6356350"/>
            <a:ext cx="981269" cy="365125"/>
          </a:xfrm>
        </p:spPr>
        <p:txBody>
          <a:bodyPr/>
          <a:lstStyle/>
          <a:p>
            <a:r>
              <a:rPr lang="en-US"/>
              <a:t>Nhóm 12</a:t>
            </a:r>
            <a:endParaRPr lang="en-US" dirty="0"/>
          </a:p>
        </p:txBody>
      </p:sp>
      <p:sp>
        <p:nvSpPr>
          <p:cNvPr id="4" name="Slide Number Placeholder 3">
            <a:extLst>
              <a:ext uri="{FF2B5EF4-FFF2-40B4-BE49-F238E27FC236}">
                <a16:creationId xmlns:a16="http://schemas.microsoft.com/office/drawing/2014/main" id="{491FA163-3CCE-4BDD-8BF8-AA69B23D9BD6}"/>
              </a:ext>
            </a:extLst>
          </p:cNvPr>
          <p:cNvSpPr>
            <a:spLocks noGrp="1"/>
          </p:cNvSpPr>
          <p:nvPr>
            <p:ph type="sldNum" sz="quarter" idx="12"/>
          </p:nvPr>
        </p:nvSpPr>
        <p:spPr/>
        <p:txBody>
          <a:bodyPr/>
          <a:lstStyle/>
          <a:p>
            <a:fld id="{A65A5C87-DF58-40C8-B092-1DE63DB4547E}" type="slidenum">
              <a:rPr lang="en-US" smtClean="0"/>
              <a:t>13</a:t>
            </a:fld>
            <a:endParaRPr lang="en-US" dirty="0"/>
          </a:p>
        </p:txBody>
      </p:sp>
    </p:spTree>
    <p:extLst>
      <p:ext uri="{BB962C8B-B14F-4D97-AF65-F5344CB8AC3E}">
        <p14:creationId xmlns:p14="http://schemas.microsoft.com/office/powerpoint/2010/main" val="286860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611D16-2162-4A7F-A86D-9AC6575A819A}"/>
              </a:ext>
            </a:extLst>
          </p:cNvPr>
          <p:cNvSpPr>
            <a:spLocks noGrp="1"/>
          </p:cNvSpPr>
          <p:nvPr>
            <p:ph type="sldNum" sz="quarter" idx="12"/>
          </p:nvPr>
        </p:nvSpPr>
        <p:spPr/>
        <p:txBody>
          <a:bodyPr/>
          <a:lstStyle/>
          <a:p>
            <a:fld id="{A65A5C87-DF58-40C8-B092-1DE63DB4547E}" type="slidenum">
              <a:rPr lang="en-US" smtClean="0"/>
              <a:t>14</a:t>
            </a:fld>
            <a:endParaRPr lang="en-US" dirty="0"/>
          </a:p>
        </p:txBody>
      </p:sp>
      <p:sp>
        <p:nvSpPr>
          <p:cNvPr id="5" name="TextBox 4">
            <a:extLst>
              <a:ext uri="{FF2B5EF4-FFF2-40B4-BE49-F238E27FC236}">
                <a16:creationId xmlns:a16="http://schemas.microsoft.com/office/drawing/2014/main" id="{20F0DCAC-9C90-4038-8EAB-5F521ED44DD6}"/>
              </a:ext>
            </a:extLst>
          </p:cNvPr>
          <p:cNvSpPr txBox="1"/>
          <p:nvPr/>
        </p:nvSpPr>
        <p:spPr>
          <a:xfrm>
            <a:off x="724944" y="1011942"/>
            <a:ext cx="10628856" cy="2031325"/>
          </a:xfrm>
          <a:prstGeom prst="rect">
            <a:avLst/>
          </a:prstGeom>
          <a:noFill/>
        </p:spPr>
        <p:txBody>
          <a:bodyPr wrap="square" rtlCol="0">
            <a:spAutoFit/>
          </a:bodyPr>
          <a:lstStyle/>
          <a:p>
            <a:pPr marL="285750" indent="-285750">
              <a:buFontTx/>
              <a:buChar char="-"/>
            </a:pPr>
            <a:r>
              <a:rPr lang="en-US">
                <a:cs typeface="Times New Roman" panose="02020603050405020304" pitchFamily="18" charset="0"/>
              </a:rPr>
              <a:t>Tiếp </a:t>
            </a:r>
            <a:r>
              <a:rPr lang="en-US" dirty="0" err="1">
                <a:cs typeface="Times New Roman" panose="02020603050405020304" pitchFamily="18" charset="0"/>
              </a:rPr>
              <a:t>theo</a:t>
            </a:r>
            <a:r>
              <a:rPr lang="en-US" dirty="0">
                <a:cs typeface="Times New Roman" panose="02020603050405020304" pitchFamily="18" charset="0"/>
              </a:rPr>
              <a:t> </a:t>
            </a:r>
            <a:r>
              <a:rPr lang="en-US" dirty="0" err="1">
                <a:cs typeface="Times New Roman" panose="02020603050405020304" pitchFamily="18" charset="0"/>
              </a:rPr>
              <a:t>chúng</a:t>
            </a:r>
            <a:r>
              <a:rPr lang="en-US" dirty="0">
                <a:cs typeface="Times New Roman" panose="02020603050405020304" pitchFamily="18" charset="0"/>
              </a:rPr>
              <a:t> </a:t>
            </a:r>
            <a:r>
              <a:rPr lang="en-US">
                <a:cs typeface="Times New Roman" panose="02020603050405020304" pitchFamily="18" charset="0"/>
              </a:rPr>
              <a:t>ta xử </a:t>
            </a:r>
            <a:r>
              <a:rPr lang="en-US" dirty="0" err="1">
                <a:cs typeface="Times New Roman" panose="02020603050405020304" pitchFamily="18" charset="0"/>
              </a:rPr>
              <a:t>lý</a:t>
            </a:r>
            <a:r>
              <a:rPr lang="en-US" dirty="0">
                <a:cs typeface="Times New Roman" panose="02020603050405020304" pitchFamily="18" charset="0"/>
              </a:rPr>
              <a:t> </a:t>
            </a:r>
            <a:r>
              <a:rPr lang="en-US" dirty="0" err="1">
                <a:cs typeface="Times New Roman" panose="02020603050405020304" pitchFamily="18" charset="0"/>
              </a:rPr>
              <a:t>tập</a:t>
            </a:r>
            <a:r>
              <a:rPr lang="en-US" dirty="0">
                <a:cs typeface="Times New Roman" panose="02020603050405020304" pitchFamily="18" charset="0"/>
              </a:rPr>
              <a:t> </a:t>
            </a:r>
            <a:r>
              <a:rPr lang="en-US" b="1" dirty="0">
                <a:cs typeface="Times New Roman" panose="02020603050405020304" pitchFamily="18" charset="0"/>
              </a:rPr>
              <a:t>test</a:t>
            </a:r>
            <a:r>
              <a:rPr lang="en-US" dirty="0">
                <a:cs typeface="Times New Roman" panose="02020603050405020304" pitchFamily="18" charset="0"/>
              </a:rPr>
              <a:t>, ở </a:t>
            </a:r>
            <a:r>
              <a:rPr lang="en-US" dirty="0" err="1">
                <a:cs typeface="Times New Roman" panose="02020603050405020304" pitchFamily="18" charset="0"/>
              </a:rPr>
              <a:t>đây</a:t>
            </a:r>
            <a:r>
              <a:rPr lang="en-US" dirty="0">
                <a:cs typeface="Times New Roman" panose="02020603050405020304" pitchFamily="18" charset="0"/>
              </a:rPr>
              <a:t> </a:t>
            </a:r>
            <a:r>
              <a:rPr lang="en-US" dirty="0" err="1">
                <a:cs typeface="Times New Roman" panose="02020603050405020304" pitchFamily="18" charset="0"/>
              </a:rPr>
              <a:t>chúng</a:t>
            </a:r>
            <a:r>
              <a:rPr lang="en-US" dirty="0">
                <a:cs typeface="Times New Roman" panose="02020603050405020304" pitchFamily="18" charset="0"/>
              </a:rPr>
              <a:t> </a:t>
            </a:r>
            <a:r>
              <a:rPr lang="en-US">
                <a:cs typeface="Times New Roman" panose="02020603050405020304" pitchFamily="18" charset="0"/>
              </a:rPr>
              <a:t>ta sử </a:t>
            </a:r>
            <a:r>
              <a:rPr lang="en-US" dirty="0" err="1">
                <a:cs typeface="Times New Roman" panose="02020603050405020304" pitchFamily="18" charset="0"/>
              </a:rPr>
              <a:t>dụng</a:t>
            </a:r>
            <a:r>
              <a:rPr lang="en-US" dirty="0">
                <a:cs typeface="Times New Roman" panose="02020603050405020304" pitchFamily="18" charset="0"/>
              </a:rPr>
              <a:t> file </a:t>
            </a:r>
            <a:r>
              <a:rPr lang="en-US" b="1" dirty="0" err="1">
                <a:cs typeface="Times New Roman" panose="02020603050405020304" pitchFamily="18" charset="0"/>
              </a:rPr>
              <a:t>sample</a:t>
            </a:r>
            <a:r>
              <a:rPr lang="en-US" b="1" err="1">
                <a:cs typeface="Times New Roman" panose="02020603050405020304" pitchFamily="18" charset="0"/>
              </a:rPr>
              <a:t>_</a:t>
            </a:r>
            <a:r>
              <a:rPr lang="en-US" b="1">
                <a:cs typeface="Times New Roman" panose="02020603050405020304" pitchFamily="18" charset="0"/>
              </a:rPr>
              <a:t>submission.csv</a:t>
            </a:r>
            <a:r>
              <a:rPr lang="en-US">
                <a:cs typeface="Times New Roman" panose="02020603050405020304" pitchFamily="18" charset="0"/>
              </a:rPr>
              <a:t> </a:t>
            </a:r>
            <a:r>
              <a:rPr lang="en-US" dirty="0" err="1">
                <a:cs typeface="Times New Roman" panose="02020603050405020304" pitchFamily="18" charset="0"/>
              </a:rPr>
              <a:t>để</a:t>
            </a:r>
            <a:r>
              <a:rPr lang="en-US" dirty="0">
                <a:cs typeface="Times New Roman" panose="02020603050405020304" pitchFamily="18" charset="0"/>
              </a:rPr>
              <a:t> </a:t>
            </a:r>
            <a:r>
              <a:rPr lang="en-US" dirty="0" err="1">
                <a:cs typeface="Times New Roman" panose="02020603050405020304" pitchFamily="18" charset="0"/>
              </a:rPr>
              <a:t>lấy</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a:cs typeface="Times New Roman" panose="02020603050405020304" pitchFamily="18" charset="0"/>
              </a:rPr>
              <a:t>test. Ta </a:t>
            </a:r>
            <a:r>
              <a:rPr lang="en-US" dirty="0" err="1">
                <a:cs typeface="Times New Roman" panose="02020603050405020304" pitchFamily="18" charset="0"/>
              </a:rPr>
              <a:t>trích</a:t>
            </a:r>
            <a:r>
              <a:rPr lang="en-US" dirty="0">
                <a:cs typeface="Times New Roman" panose="02020603050405020304" pitchFamily="18" charset="0"/>
              </a:rPr>
              <a:t> </a:t>
            </a:r>
            <a:r>
              <a:rPr lang="en-US" dirty="0" err="1">
                <a:cs typeface="Times New Roman" panose="02020603050405020304" pitchFamily="18" charset="0"/>
              </a:rPr>
              <a:t>xuất</a:t>
            </a:r>
            <a:r>
              <a:rPr lang="en-US" dirty="0">
                <a:cs typeface="Times New Roman" panose="02020603050405020304" pitchFamily="18" charset="0"/>
              </a:rPr>
              <a:t> id </a:t>
            </a:r>
            <a:r>
              <a:rPr lang="en-US" dirty="0" err="1">
                <a:cs typeface="Times New Roman" panose="02020603050405020304" pitchFamily="18" charset="0"/>
              </a:rPr>
              <a:t>của</a:t>
            </a:r>
            <a:r>
              <a:rPr lang="en-US" dirty="0">
                <a:cs typeface="Times New Roman" panose="02020603050405020304" pitchFamily="18" charset="0"/>
              </a:rPr>
              <a:t> </a:t>
            </a:r>
            <a:r>
              <a:rPr lang="en-US" dirty="0" err="1">
                <a:cs typeface="Times New Roman" panose="02020603050405020304" pitchFamily="18" charset="0"/>
              </a:rPr>
              <a:t>nhà</a:t>
            </a:r>
            <a:r>
              <a:rPr lang="en-US" dirty="0">
                <a:cs typeface="Times New Roman" panose="02020603050405020304" pitchFamily="18" charset="0"/>
              </a:rPr>
              <a:t> </a:t>
            </a:r>
            <a:r>
              <a:rPr lang="en-US" dirty="0" err="1">
                <a:cs typeface="Times New Roman" panose="02020603050405020304" pitchFamily="18" charset="0"/>
              </a:rPr>
              <a:t>hàng</a:t>
            </a:r>
            <a:r>
              <a:rPr lang="en-US" dirty="0">
                <a:cs typeface="Times New Roman" panose="02020603050405020304" pitchFamily="18" charset="0"/>
              </a:rPr>
              <a:t> </a:t>
            </a:r>
            <a:r>
              <a:rPr lang="en-US" dirty="0" err="1">
                <a:cs typeface="Times New Roman" panose="02020603050405020304" pitchFamily="18" charset="0"/>
              </a:rPr>
              <a:t>và</a:t>
            </a:r>
            <a:r>
              <a:rPr lang="en-US" dirty="0">
                <a:cs typeface="Times New Roman" panose="02020603050405020304" pitchFamily="18" charset="0"/>
              </a:rPr>
              <a:t> </a:t>
            </a:r>
            <a:r>
              <a:rPr lang="en-US" dirty="0" err="1">
                <a:cs typeface="Times New Roman" panose="02020603050405020304" pitchFamily="18" charset="0"/>
              </a:rPr>
              <a:t>ngày</a:t>
            </a:r>
            <a:r>
              <a:rPr lang="en-US" dirty="0">
                <a:cs typeface="Times New Roman" panose="02020603050405020304" pitchFamily="18" charset="0"/>
              </a:rPr>
              <a:t> </a:t>
            </a:r>
            <a:r>
              <a:rPr lang="en-US" dirty="0" err="1">
                <a:cs typeface="Times New Roman" panose="02020603050405020304" pitchFamily="18" charset="0"/>
              </a:rPr>
              <a:t>tháng</a:t>
            </a:r>
            <a:r>
              <a:rPr lang="en-US" dirty="0">
                <a:cs typeface="Times New Roman" panose="02020603050405020304" pitchFamily="18" charset="0"/>
              </a:rPr>
              <a:t> </a:t>
            </a:r>
            <a:r>
              <a:rPr lang="en-US" dirty="0" err="1">
                <a:cs typeface="Times New Roman" panose="02020603050405020304" pitchFamily="18" charset="0"/>
              </a:rPr>
              <a:t>từ</a:t>
            </a:r>
            <a:r>
              <a:rPr lang="en-US" dirty="0">
                <a:cs typeface="Times New Roman" panose="02020603050405020304" pitchFamily="18" charset="0"/>
              </a:rPr>
              <a:t> </a:t>
            </a:r>
            <a:r>
              <a:rPr lang="en-US" err="1">
                <a:cs typeface="Times New Roman" panose="02020603050405020304" pitchFamily="18" charset="0"/>
              </a:rPr>
              <a:t>cột</a:t>
            </a:r>
            <a:r>
              <a:rPr lang="en-US">
                <a:cs typeface="Times New Roman" panose="02020603050405020304" pitchFamily="18" charset="0"/>
              </a:rPr>
              <a:t> id. Vì id trong sample là chuỗi gồm id + visit_date</a:t>
            </a:r>
          </a:p>
          <a:p>
            <a:r>
              <a:rPr lang="en-US">
                <a:cs typeface="Times New Roman" panose="02020603050405020304" pitchFamily="18" charset="0"/>
              </a:rPr>
              <a:t>-&gt; Ta cần tách ra id riêng và visit_date riêng</a:t>
            </a:r>
          </a:p>
          <a:p>
            <a:r>
              <a:rPr lang="en-US">
                <a:cs typeface="Times New Roman" panose="02020603050405020304" pitchFamily="18" charset="0"/>
              </a:rPr>
              <a:t>-   Cột </a:t>
            </a:r>
            <a:r>
              <a:rPr lang="en-US" b="1">
                <a:cs typeface="Times New Roman" panose="02020603050405020304" pitchFamily="18" charset="0"/>
              </a:rPr>
              <a:t>test_number </a:t>
            </a:r>
            <a:r>
              <a:rPr lang="en-US">
                <a:cs typeface="Times New Roman" panose="02020603050405020304" pitchFamily="18" charset="0"/>
              </a:rPr>
              <a:t>nhằm để các kết quả dự đoán (bài nộp)</a:t>
            </a:r>
            <a:r>
              <a:rPr lang="vi-VN">
                <a:cs typeface="Times New Roman" panose="02020603050405020304" pitchFamily="18" charset="0"/>
              </a:rPr>
              <a:t> được sắp xếp theo đúng thứ tự</a:t>
            </a:r>
            <a:endParaRPr lang="en-US">
              <a:cs typeface="Times New Roman" panose="02020603050405020304" pitchFamily="18" charset="0"/>
            </a:endParaRPr>
          </a:p>
          <a:p>
            <a:pPr marL="285750" indent="-285750">
              <a:buFont typeface="Wingdings" panose="05000000000000000000" pitchFamily="2" charset="2"/>
              <a:buChar char="q"/>
            </a:pPr>
            <a:endParaRPr lang="en-US" dirty="0"/>
          </a:p>
          <a:p>
            <a:endParaRPr lang="en-US" dirty="0"/>
          </a:p>
        </p:txBody>
      </p:sp>
      <p:pic>
        <p:nvPicPr>
          <p:cNvPr id="6" name="Picture 5">
            <a:extLst>
              <a:ext uri="{FF2B5EF4-FFF2-40B4-BE49-F238E27FC236}">
                <a16:creationId xmlns:a16="http://schemas.microsoft.com/office/drawing/2014/main" id="{10BAA5F9-3BF1-4ADF-991B-B5FBE89B92EF}"/>
              </a:ext>
            </a:extLst>
          </p:cNvPr>
          <p:cNvPicPr>
            <a:picLocks noChangeAspect="1"/>
          </p:cNvPicPr>
          <p:nvPr/>
        </p:nvPicPr>
        <p:blipFill>
          <a:blip r:embed="rId2"/>
          <a:stretch>
            <a:fillRect/>
          </a:stretch>
        </p:blipFill>
        <p:spPr>
          <a:xfrm>
            <a:off x="2478706" y="5227946"/>
            <a:ext cx="7121332" cy="982602"/>
          </a:xfrm>
          <a:prstGeom prst="rect">
            <a:avLst/>
          </a:prstGeom>
        </p:spPr>
      </p:pic>
      <p:pic>
        <p:nvPicPr>
          <p:cNvPr id="7" name="Picture 6">
            <a:extLst>
              <a:ext uri="{FF2B5EF4-FFF2-40B4-BE49-F238E27FC236}">
                <a16:creationId xmlns:a16="http://schemas.microsoft.com/office/drawing/2014/main" id="{E8A45845-3392-442A-B742-B9C616724144}"/>
              </a:ext>
            </a:extLst>
          </p:cNvPr>
          <p:cNvPicPr>
            <a:picLocks noChangeAspect="1"/>
          </p:cNvPicPr>
          <p:nvPr/>
        </p:nvPicPr>
        <p:blipFill>
          <a:blip r:embed="rId3"/>
          <a:stretch>
            <a:fillRect/>
          </a:stretch>
        </p:blipFill>
        <p:spPr>
          <a:xfrm>
            <a:off x="3928164" y="2908561"/>
            <a:ext cx="3060485" cy="1200863"/>
          </a:xfrm>
          <a:prstGeom prst="rect">
            <a:avLst/>
          </a:prstGeom>
        </p:spPr>
      </p:pic>
      <p:sp>
        <p:nvSpPr>
          <p:cNvPr id="8" name="Arrow: Right 7">
            <a:extLst>
              <a:ext uri="{FF2B5EF4-FFF2-40B4-BE49-F238E27FC236}">
                <a16:creationId xmlns:a16="http://schemas.microsoft.com/office/drawing/2014/main" id="{DE6B51C5-1EA6-434E-BB59-2CFA25D8C84E}"/>
              </a:ext>
            </a:extLst>
          </p:cNvPr>
          <p:cNvSpPr/>
          <p:nvPr/>
        </p:nvSpPr>
        <p:spPr>
          <a:xfrm rot="5400000">
            <a:off x="5198654" y="4486775"/>
            <a:ext cx="326937" cy="192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1">
            <a:extLst>
              <a:ext uri="{FF2B5EF4-FFF2-40B4-BE49-F238E27FC236}">
                <a16:creationId xmlns:a16="http://schemas.microsoft.com/office/drawing/2014/main" id="{23D545AA-71AF-490B-9CC5-4EE64C43B25D}"/>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3732519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5F2D3F-D821-4A29-A143-9AE09B16F89A}"/>
              </a:ext>
            </a:extLst>
          </p:cNvPr>
          <p:cNvSpPr>
            <a:spLocks noGrp="1"/>
          </p:cNvSpPr>
          <p:nvPr>
            <p:ph type="sldNum" sz="quarter" idx="12"/>
          </p:nvPr>
        </p:nvSpPr>
        <p:spPr/>
        <p:txBody>
          <a:bodyPr/>
          <a:lstStyle/>
          <a:p>
            <a:fld id="{A65A5C87-DF58-40C8-B092-1DE63DB4547E}" type="slidenum">
              <a:rPr lang="en-US" smtClean="0"/>
              <a:t>15</a:t>
            </a:fld>
            <a:endParaRPr lang="en-US" dirty="0"/>
          </a:p>
        </p:txBody>
      </p:sp>
      <p:sp>
        <p:nvSpPr>
          <p:cNvPr id="5" name="TextBox 4">
            <a:extLst>
              <a:ext uri="{FF2B5EF4-FFF2-40B4-BE49-F238E27FC236}">
                <a16:creationId xmlns:a16="http://schemas.microsoft.com/office/drawing/2014/main" id="{9D61A879-CBA2-4418-97FC-087BE193CFE9}"/>
              </a:ext>
            </a:extLst>
          </p:cNvPr>
          <p:cNvSpPr txBox="1"/>
          <p:nvPr/>
        </p:nvSpPr>
        <p:spPr>
          <a:xfrm>
            <a:off x="907615" y="826717"/>
            <a:ext cx="10628856" cy="4816703"/>
          </a:xfrm>
          <a:prstGeom prst="rect">
            <a:avLst/>
          </a:prstGeom>
          <a:noFill/>
        </p:spPr>
        <p:txBody>
          <a:bodyPr wrap="square" rtlCol="0">
            <a:spAutoFit/>
          </a:bodyPr>
          <a:lstStyle/>
          <a:p>
            <a:pPr marL="285750" indent="-285750">
              <a:spcBef>
                <a:spcPts val="600"/>
              </a:spcBef>
              <a:buFont typeface="Wingdings" panose="05000000000000000000" pitchFamily="2" charset="2"/>
              <a:buChar char="q"/>
            </a:pPr>
            <a:r>
              <a:rPr lang="en-US" dirty="0">
                <a:cs typeface="Times New Roman" panose="02020603050405020304" pitchFamily="18" charset="0"/>
              </a:rPr>
              <a:t>Sau </a:t>
            </a:r>
            <a:r>
              <a:rPr lang="en-US" dirty="0" err="1">
                <a:cs typeface="Times New Roman" panose="02020603050405020304" pitchFamily="18" charset="0"/>
              </a:rPr>
              <a:t>khi</a:t>
            </a:r>
            <a:r>
              <a:rPr lang="en-US" dirty="0">
                <a:cs typeface="Times New Roman" panose="02020603050405020304" pitchFamily="18" charset="0"/>
              </a:rPr>
              <a:t> </a:t>
            </a:r>
            <a:r>
              <a:rPr lang="en-US" dirty="0" err="1">
                <a:cs typeface="Times New Roman" panose="02020603050405020304" pitchFamily="18" charset="0"/>
              </a:rPr>
              <a:t>hoàn</a:t>
            </a:r>
            <a:r>
              <a:rPr lang="en-US" dirty="0">
                <a:cs typeface="Times New Roman" panose="02020603050405020304" pitchFamily="18" charset="0"/>
              </a:rPr>
              <a:t> </a:t>
            </a:r>
            <a:r>
              <a:rPr lang="en-US" dirty="0" err="1">
                <a:cs typeface="Times New Roman" panose="02020603050405020304" pitchFamily="18" charset="0"/>
              </a:rPr>
              <a:t>thành</a:t>
            </a:r>
            <a:r>
              <a:rPr lang="en-US" dirty="0">
                <a:cs typeface="Times New Roman" panose="02020603050405020304" pitchFamily="18" charset="0"/>
              </a:rPr>
              <a:t> </a:t>
            </a:r>
            <a:r>
              <a:rPr lang="en-US" dirty="0" err="1">
                <a:cs typeface="Times New Roman" panose="02020603050405020304" pitchFamily="18" charset="0"/>
              </a:rPr>
              <a:t>trích</a:t>
            </a:r>
            <a:r>
              <a:rPr lang="en-US" dirty="0">
                <a:cs typeface="Times New Roman" panose="02020603050405020304" pitchFamily="18" charset="0"/>
              </a:rPr>
              <a:t> </a:t>
            </a:r>
            <a:r>
              <a:rPr lang="en-US" dirty="0" err="1">
                <a:cs typeface="Times New Roman" panose="02020603050405020304" pitchFamily="18" charset="0"/>
              </a:rPr>
              <a:t>xuất</a:t>
            </a:r>
            <a:r>
              <a:rPr lang="en-US" dirty="0">
                <a:cs typeface="Times New Roman" panose="02020603050405020304" pitchFamily="18" charset="0"/>
              </a:rPr>
              <a:t> 2 tập train và test </a:t>
            </a:r>
            <a:r>
              <a:rPr lang="en-US" dirty="0" err="1">
                <a:cs typeface="Times New Roman" panose="02020603050405020304" pitchFamily="18" charset="0"/>
              </a:rPr>
              <a:t>theo</a:t>
            </a:r>
            <a:r>
              <a:rPr lang="en-US" dirty="0">
                <a:cs typeface="Times New Roman" panose="02020603050405020304" pitchFamily="18" charset="0"/>
              </a:rPr>
              <a:t> </a:t>
            </a:r>
            <a:r>
              <a:rPr lang="en-US" dirty="0" err="1">
                <a:cs typeface="Times New Roman" panose="02020603050405020304" pitchFamily="18" charset="0"/>
              </a:rPr>
              <a:t>cùng</a:t>
            </a:r>
            <a:r>
              <a:rPr lang="en-US" dirty="0">
                <a:cs typeface="Times New Roman" panose="02020603050405020304" pitchFamily="18" charset="0"/>
              </a:rPr>
              <a:t> 1 format.</a:t>
            </a:r>
          </a:p>
          <a:p>
            <a:pPr marL="285750" indent="-285750">
              <a:spcBef>
                <a:spcPts val="600"/>
              </a:spcBef>
              <a:buFont typeface="Wingdings" panose="05000000000000000000" pitchFamily="2" charset="2"/>
              <a:buChar char="q"/>
            </a:pPr>
            <a:r>
              <a:rPr lang="en-US" dirty="0" err="1">
                <a:cs typeface="Times New Roman" panose="02020603050405020304" pitchFamily="18" charset="0"/>
              </a:rPr>
              <a:t>Nhờ</a:t>
            </a:r>
            <a:r>
              <a:rPr lang="en-US" dirty="0">
                <a:cs typeface="Times New Roman" panose="02020603050405020304" pitchFamily="18" charset="0"/>
              </a:rPr>
              <a:t> </a:t>
            </a:r>
            <a:r>
              <a:rPr lang="en-US" dirty="0" err="1">
                <a:cs typeface="Times New Roman" panose="02020603050405020304" pitchFamily="18" charset="0"/>
              </a:rPr>
              <a:t>vào</a:t>
            </a:r>
            <a:r>
              <a:rPr lang="en-US" dirty="0">
                <a:cs typeface="Times New Roman" panose="02020603050405020304" pitchFamily="18" charset="0"/>
              </a:rPr>
              <a:t> </a:t>
            </a:r>
            <a:r>
              <a:rPr lang="en-US" dirty="0" err="1">
                <a:cs typeface="Times New Roman" panose="02020603050405020304" pitchFamily="18" charset="0"/>
              </a:rPr>
              <a:t>lượng</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hơn</a:t>
            </a:r>
            <a:r>
              <a:rPr lang="en-US" dirty="0">
                <a:cs typeface="Times New Roman" panose="02020603050405020304" pitchFamily="18" charset="0"/>
              </a:rPr>
              <a:t> so </a:t>
            </a:r>
            <a:r>
              <a:rPr lang="en-US" dirty="0" err="1">
                <a:cs typeface="Times New Roman" panose="02020603050405020304" pitchFamily="18" charset="0"/>
              </a:rPr>
              <a:t>với</a:t>
            </a:r>
            <a:r>
              <a:rPr lang="en-US" dirty="0">
                <a:cs typeface="Times New Roman" panose="02020603050405020304" pitchFamily="18" charset="0"/>
              </a:rPr>
              <a:t> </a:t>
            </a:r>
            <a:r>
              <a:rPr lang="en-US" dirty="0" err="1">
                <a:cs typeface="Times New Roman" panose="02020603050405020304" pitchFamily="18" charset="0"/>
              </a:rPr>
              <a:t>phiên</a:t>
            </a:r>
            <a:r>
              <a:rPr lang="en-US" dirty="0">
                <a:cs typeface="Times New Roman" panose="02020603050405020304" pitchFamily="18" charset="0"/>
              </a:rPr>
              <a:t> bản </a:t>
            </a:r>
            <a:r>
              <a:rPr lang="en-US" dirty="0" err="1">
                <a:cs typeface="Times New Roman" panose="02020603050405020304" pitchFamily="18" charset="0"/>
              </a:rPr>
              <a:t>chính</a:t>
            </a:r>
            <a:r>
              <a:rPr lang="en-US" dirty="0">
                <a:cs typeface="Times New Roman" panose="02020603050405020304" pitchFamily="18" charset="0"/>
              </a:rPr>
              <a:t> thức của Kaggle. Việc </a:t>
            </a:r>
            <a:r>
              <a:rPr lang="en-US" dirty="0" err="1">
                <a:cs typeface="Times New Roman" panose="02020603050405020304" pitchFamily="18" charset="0"/>
              </a:rPr>
              <a:t>hợp</a:t>
            </a:r>
            <a:r>
              <a:rPr lang="en-US" dirty="0">
                <a:cs typeface="Times New Roman" panose="02020603050405020304" pitchFamily="18" charset="0"/>
              </a:rPr>
              <a:t> </a:t>
            </a:r>
            <a:r>
              <a:rPr lang="en-US" dirty="0" err="1">
                <a:cs typeface="Times New Roman" panose="02020603050405020304" pitchFamily="18" charset="0"/>
              </a:rPr>
              <a:t>nhất</a:t>
            </a:r>
            <a:r>
              <a:rPr lang="en-US" dirty="0">
                <a:cs typeface="Times New Roman" panose="02020603050405020304" pitchFamily="18" charset="0"/>
              </a:rPr>
              <a:t> 2 file data test và train </a:t>
            </a:r>
            <a:r>
              <a:rPr lang="en-US" dirty="0" err="1">
                <a:cs typeface="Times New Roman" panose="02020603050405020304" pitchFamily="18" charset="0"/>
              </a:rPr>
              <a:t>sẽ</a:t>
            </a:r>
            <a:r>
              <a:rPr lang="en-US" dirty="0">
                <a:cs typeface="Times New Roman" panose="02020603050405020304" pitchFamily="18" charset="0"/>
              </a:rPr>
              <a:t> </a:t>
            </a:r>
            <a:r>
              <a:rPr lang="en-US" dirty="0" err="1">
                <a:cs typeface="Times New Roman" panose="02020603050405020304" pitchFamily="18" charset="0"/>
              </a:rPr>
              <a:t>cho</a:t>
            </a:r>
            <a:r>
              <a:rPr lang="en-US" dirty="0">
                <a:cs typeface="Times New Roman" panose="02020603050405020304" pitchFamily="18" charset="0"/>
              </a:rPr>
              <a:t> ta </a:t>
            </a:r>
            <a:r>
              <a:rPr lang="en-US" dirty="0" err="1">
                <a:cs typeface="Times New Roman" panose="02020603050405020304" pitchFamily="18" charset="0"/>
              </a:rPr>
              <a:t>bộ</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tốt</a:t>
            </a:r>
            <a:r>
              <a:rPr lang="en-US" dirty="0">
                <a:cs typeface="Times New Roman" panose="02020603050405020304" pitchFamily="18" charset="0"/>
              </a:rPr>
              <a:t> </a:t>
            </a:r>
            <a:r>
              <a:rPr lang="en-US" dirty="0" err="1">
                <a:cs typeface="Times New Roman" panose="02020603050405020304" pitchFamily="18" charset="0"/>
              </a:rPr>
              <a:t>nhất</a:t>
            </a:r>
            <a:r>
              <a:rPr lang="en-US" dirty="0">
                <a:cs typeface="Times New Roman" panose="02020603050405020304" pitchFamily="18" charset="0"/>
              </a:rPr>
              <a:t> có </a:t>
            </a:r>
            <a:r>
              <a:rPr lang="en-US" dirty="0" err="1">
                <a:cs typeface="Times New Roman" panose="02020603050405020304" pitchFamily="18" charset="0"/>
              </a:rPr>
              <a:t>thể</a:t>
            </a:r>
            <a:r>
              <a:rPr lang="en-US" dirty="0">
                <a:cs typeface="Times New Roman" panose="02020603050405020304" pitchFamily="18" charset="0"/>
              </a:rPr>
              <a:t> trong </a:t>
            </a:r>
            <a:r>
              <a:rPr lang="en-US" dirty="0" err="1">
                <a:cs typeface="Times New Roman" panose="02020603050405020304" pitchFamily="18" charset="0"/>
              </a:rPr>
              <a:t>khâu</a:t>
            </a:r>
            <a:r>
              <a:rPr lang="en-US" dirty="0">
                <a:cs typeface="Times New Roman" panose="02020603050405020304" pitchFamily="18" charset="0"/>
              </a:rPr>
              <a:t> </a:t>
            </a:r>
            <a:r>
              <a:rPr lang="en-US" dirty="0" err="1">
                <a:cs typeface="Times New Roman" panose="02020603050405020304" pitchFamily="18" charset="0"/>
              </a:rPr>
              <a:t>chuẩn</a:t>
            </a:r>
            <a:r>
              <a:rPr lang="en-US" dirty="0">
                <a:cs typeface="Times New Roman" panose="02020603050405020304" pitchFamily="18" charset="0"/>
              </a:rPr>
              <a:t> </a:t>
            </a:r>
            <a:r>
              <a:rPr lang="en-US" dirty="0" err="1">
                <a:cs typeface="Times New Roman" panose="02020603050405020304" pitchFamily="18" charset="0"/>
              </a:rPr>
              <a:t>bị</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a:t>
            </a: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lvl="6" algn="ctr">
              <a:tabLst>
                <a:tab pos="2743200" algn="l"/>
              </a:tabLst>
            </a:pPr>
            <a:endParaRPr lang="en-US" dirty="0">
              <a:cs typeface="Times New Roman" panose="02020603050405020304" pitchFamily="18" charset="0"/>
            </a:endParaRPr>
          </a:p>
          <a:p>
            <a:pPr lvl="6" algn="ctr">
              <a:tabLst>
                <a:tab pos="2743200" algn="l"/>
              </a:tabLst>
            </a:pPr>
            <a:endParaRPr lang="en-US" sz="1600" i="1">
              <a:cs typeface="Times New Roman" panose="02020603050405020304" pitchFamily="18" charset="0"/>
            </a:endParaRPr>
          </a:p>
          <a:p>
            <a:pPr lvl="6" algn="ctr">
              <a:tabLst>
                <a:tab pos="2743200" algn="l"/>
              </a:tabLst>
            </a:pPr>
            <a:r>
              <a:rPr lang="en-US" sz="1600" i="1">
                <a:cs typeface="Times New Roman" panose="02020603050405020304" pitchFamily="18" charset="0"/>
              </a:rPr>
              <a:t>(11 </a:t>
            </a:r>
            <a:r>
              <a:rPr lang="en-US" sz="1600" i="1" dirty="0" err="1">
                <a:cs typeface="Times New Roman" panose="02020603050405020304" pitchFamily="18" charset="0"/>
              </a:rPr>
              <a:t>loại</a:t>
            </a:r>
            <a:r>
              <a:rPr lang="en-US" sz="1600" i="1" dirty="0">
                <a:cs typeface="Times New Roman" panose="02020603050405020304" pitchFamily="18" charset="0"/>
              </a:rPr>
              <a:t> </a:t>
            </a:r>
            <a:r>
              <a:rPr lang="en-US" sz="1600" i="1" dirty="0" err="1">
                <a:cs typeface="Times New Roman" panose="02020603050405020304" pitchFamily="18" charset="0"/>
              </a:rPr>
              <a:t>dữ</a:t>
            </a:r>
            <a:r>
              <a:rPr lang="en-US" sz="1600" i="1" dirty="0">
                <a:cs typeface="Times New Roman" panose="02020603050405020304" pitchFamily="18" charset="0"/>
              </a:rPr>
              <a:t> </a:t>
            </a:r>
            <a:r>
              <a:rPr lang="en-US" sz="1600" i="1" dirty="0" err="1">
                <a:cs typeface="Times New Roman" panose="02020603050405020304" pitchFamily="18" charset="0"/>
              </a:rPr>
              <a:t>liệu</a:t>
            </a:r>
            <a:r>
              <a:rPr lang="en-US" sz="1600" i="1" dirty="0">
                <a:cs typeface="Times New Roman" panose="02020603050405020304" pitchFamily="18" charset="0"/>
              </a:rPr>
              <a:t> </a:t>
            </a:r>
            <a:r>
              <a:rPr lang="en-US" sz="1600" i="1" dirty="0" err="1">
                <a:cs typeface="Times New Roman" panose="02020603050405020304" pitchFamily="18" charset="0"/>
              </a:rPr>
              <a:t>sau</a:t>
            </a:r>
            <a:r>
              <a:rPr lang="en-US" sz="1600" i="1" dirty="0">
                <a:cs typeface="Times New Roman" panose="02020603050405020304" pitchFamily="18" charset="0"/>
              </a:rPr>
              <a:t> </a:t>
            </a:r>
            <a:r>
              <a:rPr lang="en-US" sz="1600" i="1" dirty="0" err="1">
                <a:cs typeface="Times New Roman" panose="02020603050405020304" pitchFamily="18" charset="0"/>
              </a:rPr>
              <a:t>khi</a:t>
            </a:r>
            <a:r>
              <a:rPr lang="en-US" sz="1600" i="1" dirty="0">
                <a:cs typeface="Times New Roman" panose="02020603050405020304" pitchFamily="18" charset="0"/>
              </a:rPr>
              <a:t> </a:t>
            </a:r>
            <a:r>
              <a:rPr lang="en-US" sz="1600" i="1" dirty="0" err="1">
                <a:cs typeface="Times New Roman" panose="02020603050405020304" pitchFamily="18" charset="0"/>
              </a:rPr>
              <a:t>hợp</a:t>
            </a:r>
            <a:r>
              <a:rPr lang="en-US" sz="1600" i="1" dirty="0">
                <a:cs typeface="Times New Roman" panose="02020603050405020304" pitchFamily="18" charset="0"/>
              </a:rPr>
              <a:t> </a:t>
            </a:r>
            <a:r>
              <a:rPr lang="en-US" sz="1600" i="1" dirty="0" err="1">
                <a:cs typeface="Times New Roman" panose="02020603050405020304" pitchFamily="18" charset="0"/>
              </a:rPr>
              <a:t>nhất</a:t>
            </a:r>
            <a:r>
              <a:rPr lang="en-US" sz="1600" i="1" dirty="0">
                <a:cs typeface="Times New Roman" panose="02020603050405020304" pitchFamily="18" charset="0"/>
              </a:rPr>
              <a:t> ( </a:t>
            </a:r>
            <a:r>
              <a:rPr lang="en-US" sz="1600" i="1" dirty="0" err="1">
                <a:cs typeface="Times New Roman" panose="02020603050405020304" pitchFamily="18" charset="0"/>
              </a:rPr>
              <a:t>tổng</a:t>
            </a:r>
            <a:r>
              <a:rPr lang="en-US" sz="1600" i="1" dirty="0">
                <a:cs typeface="Times New Roman" panose="02020603050405020304" pitchFamily="18" charset="0"/>
              </a:rPr>
              <a:t> 20 </a:t>
            </a:r>
            <a:r>
              <a:rPr lang="en-US" sz="1600" i="1" err="1">
                <a:cs typeface="Times New Roman" panose="02020603050405020304" pitchFamily="18" charset="0"/>
              </a:rPr>
              <a:t>loại</a:t>
            </a:r>
            <a:r>
              <a:rPr lang="en-US" sz="1600" i="1">
                <a:cs typeface="Times New Roman" panose="02020603050405020304" pitchFamily="18" charset="0"/>
              </a:rPr>
              <a:t> </a:t>
            </a:r>
            <a:r>
              <a:rPr lang="en-US" sz="1600">
                <a:cs typeface="Times New Roman" panose="02020603050405020304" pitchFamily="18" charset="0"/>
              </a:rPr>
              <a:t>))</a:t>
            </a:r>
            <a:endParaRPr lang="en-US" sz="1600" dirty="0">
              <a:cs typeface="Times New Roman" panose="02020603050405020304" pitchFamily="18" charset="0"/>
            </a:endParaRPr>
          </a:p>
          <a:p>
            <a:endParaRPr lang="en-US" dirty="0">
              <a:cs typeface="Times New Roman" panose="02020603050405020304" pitchFamily="18" charset="0"/>
            </a:endParaRPr>
          </a:p>
        </p:txBody>
      </p:sp>
      <p:pic>
        <p:nvPicPr>
          <p:cNvPr id="6" name="Hình ảnh 8">
            <a:extLst>
              <a:ext uri="{FF2B5EF4-FFF2-40B4-BE49-F238E27FC236}">
                <a16:creationId xmlns:a16="http://schemas.microsoft.com/office/drawing/2014/main" id="{546D2ACC-0897-4C7C-B310-C27071FEAC80}"/>
              </a:ext>
            </a:extLst>
          </p:cNvPr>
          <p:cNvPicPr>
            <a:picLocks noChangeAspect="1"/>
          </p:cNvPicPr>
          <p:nvPr/>
        </p:nvPicPr>
        <p:blipFill>
          <a:blip r:embed="rId2"/>
          <a:stretch>
            <a:fillRect/>
          </a:stretch>
        </p:blipFill>
        <p:spPr>
          <a:xfrm>
            <a:off x="1575071" y="2206187"/>
            <a:ext cx="8472949" cy="2669559"/>
          </a:xfrm>
          <a:prstGeom prst="rect">
            <a:avLst/>
          </a:prstGeom>
        </p:spPr>
      </p:pic>
      <p:sp>
        <p:nvSpPr>
          <p:cNvPr id="7" name="Date Placeholder 1">
            <a:extLst>
              <a:ext uri="{FF2B5EF4-FFF2-40B4-BE49-F238E27FC236}">
                <a16:creationId xmlns:a16="http://schemas.microsoft.com/office/drawing/2014/main" id="{079D3279-85C2-4A78-A04C-B1A8B3694C26}"/>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1528699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AEA7F0-6B2C-404A-B237-D9F1C434B930}"/>
              </a:ext>
            </a:extLst>
          </p:cNvPr>
          <p:cNvSpPr>
            <a:spLocks noGrp="1"/>
          </p:cNvSpPr>
          <p:nvPr>
            <p:ph type="sldNum" sz="quarter" idx="12"/>
          </p:nvPr>
        </p:nvSpPr>
        <p:spPr/>
        <p:txBody>
          <a:bodyPr/>
          <a:lstStyle/>
          <a:p>
            <a:fld id="{A65A5C87-DF58-40C8-B092-1DE63DB4547E}" type="slidenum">
              <a:rPr lang="en-US" smtClean="0"/>
              <a:t>16</a:t>
            </a:fld>
            <a:endParaRPr lang="en-US" dirty="0"/>
          </a:p>
        </p:txBody>
      </p:sp>
      <p:sp>
        <p:nvSpPr>
          <p:cNvPr id="5" name="TextBox 4">
            <a:extLst>
              <a:ext uri="{FF2B5EF4-FFF2-40B4-BE49-F238E27FC236}">
                <a16:creationId xmlns:a16="http://schemas.microsoft.com/office/drawing/2014/main" id="{A15BEAAE-42AA-4DD6-A6EB-39D33477BFDC}"/>
              </a:ext>
            </a:extLst>
          </p:cNvPr>
          <p:cNvSpPr txBox="1"/>
          <p:nvPr/>
        </p:nvSpPr>
        <p:spPr>
          <a:xfrm>
            <a:off x="907615" y="826717"/>
            <a:ext cx="10886279" cy="5355312"/>
          </a:xfrm>
          <a:prstGeom prst="rect">
            <a:avLst/>
          </a:prstGeom>
          <a:noFill/>
        </p:spPr>
        <p:txBody>
          <a:bodyPr wrap="square" rtlCol="0">
            <a:spAutoFit/>
          </a:bodyPr>
          <a:lstStyle/>
          <a:p>
            <a:pPr marL="285750" indent="-285750">
              <a:buFont typeface="Wingdings" panose="05000000000000000000" pitchFamily="2" charset="2"/>
              <a:buChar char="q"/>
            </a:pPr>
            <a:r>
              <a:rPr lang="en-US" dirty="0" err="1">
                <a:cs typeface="Times New Roman" panose="02020603050405020304" pitchFamily="18" charset="0"/>
              </a:rPr>
              <a:t>Chuẩn</a:t>
            </a:r>
            <a:r>
              <a:rPr lang="en-US" dirty="0">
                <a:cs typeface="Times New Roman" panose="02020603050405020304" pitchFamily="18" charset="0"/>
              </a:rPr>
              <a:t> </a:t>
            </a:r>
            <a:r>
              <a:rPr lang="en-US" dirty="0" err="1">
                <a:cs typeface="Times New Roman" panose="02020603050405020304" pitchFamily="18" charset="0"/>
              </a:rPr>
              <a:t>bị</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thời</a:t>
            </a:r>
            <a:r>
              <a:rPr lang="en-US" dirty="0">
                <a:cs typeface="Times New Roman" panose="02020603050405020304" pitchFamily="18" charset="0"/>
              </a:rPr>
              <a:t> </a:t>
            </a:r>
            <a:r>
              <a:rPr lang="en-US" dirty="0" err="1">
                <a:cs typeface="Times New Roman" panose="02020603050405020304" pitchFamily="18" charset="0"/>
              </a:rPr>
              <a:t>tiết</a:t>
            </a:r>
            <a:r>
              <a:rPr lang="en-US" dirty="0">
                <a:cs typeface="Times New Roman" panose="02020603050405020304" pitchFamily="18" charset="0"/>
              </a:rPr>
              <a:t> – </a:t>
            </a:r>
            <a:r>
              <a:rPr lang="en-US" dirty="0" err="1">
                <a:cs typeface="Times New Roman" panose="02020603050405020304" pitchFamily="18" charset="0"/>
              </a:rPr>
              <a:t>bởi</a:t>
            </a:r>
            <a:r>
              <a:rPr lang="en-US" dirty="0">
                <a:cs typeface="Times New Roman" panose="02020603050405020304" pitchFamily="18" charset="0"/>
              </a:rPr>
              <a:t> được </a:t>
            </a:r>
            <a:r>
              <a:rPr lang="en-US" dirty="0" err="1">
                <a:cs typeface="Times New Roman" panose="02020603050405020304" pitchFamily="18" charset="0"/>
              </a:rPr>
              <a:t>lưu</a:t>
            </a:r>
            <a:r>
              <a:rPr lang="en-US" dirty="0">
                <a:cs typeface="Times New Roman" panose="02020603050405020304" pitchFamily="18" charset="0"/>
              </a:rPr>
              <a:t> </a:t>
            </a:r>
            <a:r>
              <a:rPr lang="en-US" dirty="0" err="1">
                <a:cs typeface="Times New Roman" panose="02020603050405020304" pitchFamily="18" charset="0"/>
              </a:rPr>
              <a:t>trữ</a:t>
            </a:r>
            <a:r>
              <a:rPr lang="en-US" dirty="0">
                <a:cs typeface="Times New Roman" panose="02020603050405020304" pitchFamily="18" charset="0"/>
              </a:rPr>
              <a:t> ở </a:t>
            </a:r>
            <a:r>
              <a:rPr lang="en-US" dirty="0" err="1">
                <a:cs typeface="Times New Roman" panose="02020603050405020304" pitchFamily="18" charset="0"/>
              </a:rPr>
              <a:t>nhiều</a:t>
            </a:r>
            <a:r>
              <a:rPr lang="en-US" dirty="0">
                <a:cs typeface="Times New Roman" panose="02020603050405020304" pitchFamily="18" charset="0"/>
              </a:rPr>
              <a:t> file </a:t>
            </a:r>
            <a:r>
              <a:rPr lang="en-US" dirty="0" err="1">
                <a:cs typeface="Times New Roman" panose="02020603050405020304" pitchFamily="18" charset="0"/>
              </a:rPr>
              <a:t>ứng</a:t>
            </a:r>
            <a:r>
              <a:rPr lang="en-US" dirty="0">
                <a:cs typeface="Times New Roman" panose="02020603050405020304" pitchFamily="18" charset="0"/>
              </a:rPr>
              <a:t> </a:t>
            </a:r>
            <a:r>
              <a:rPr lang="en-US" dirty="0" err="1">
                <a:cs typeface="Times New Roman" panose="02020603050405020304" pitchFamily="18" charset="0"/>
              </a:rPr>
              <a:t>với</a:t>
            </a:r>
            <a:r>
              <a:rPr lang="en-US" dirty="0">
                <a:cs typeface="Times New Roman" panose="02020603050405020304" pitchFamily="18" charset="0"/>
              </a:rPr>
              <a:t> </a:t>
            </a:r>
            <a:r>
              <a:rPr lang="en-US" dirty="0" err="1">
                <a:cs typeface="Times New Roman" panose="02020603050405020304" pitchFamily="18" charset="0"/>
              </a:rPr>
              <a:t>mỗi</a:t>
            </a:r>
            <a:r>
              <a:rPr lang="en-US" dirty="0">
                <a:cs typeface="Times New Roman" panose="02020603050405020304" pitchFamily="18" charset="0"/>
              </a:rPr>
              <a:t> </a:t>
            </a:r>
            <a:r>
              <a:rPr lang="en-US" dirty="0" err="1">
                <a:cs typeface="Times New Roman" panose="02020603050405020304" pitchFamily="18" charset="0"/>
              </a:rPr>
              <a:t>trạm</a:t>
            </a:r>
            <a:r>
              <a:rPr lang="en-US" dirty="0">
                <a:cs typeface="Times New Roman" panose="02020603050405020304" pitchFamily="18" charset="0"/>
              </a:rPr>
              <a:t> </a:t>
            </a:r>
            <a:r>
              <a:rPr lang="en-US" dirty="0" err="1">
                <a:cs typeface="Times New Roman" panose="02020603050405020304" pitchFamily="18" charset="0"/>
              </a:rPr>
              <a:t>thời</a:t>
            </a:r>
            <a:r>
              <a:rPr lang="en-US" dirty="0">
                <a:cs typeface="Times New Roman" panose="02020603050405020304" pitchFamily="18" charset="0"/>
              </a:rPr>
              <a:t> </a:t>
            </a:r>
            <a:r>
              <a:rPr lang="en-US" dirty="0" err="1">
                <a:cs typeface="Times New Roman" panose="02020603050405020304" pitchFamily="18" charset="0"/>
              </a:rPr>
              <a:t>tiết</a:t>
            </a:r>
            <a:r>
              <a:rPr lang="en-US" dirty="0">
                <a:cs typeface="Times New Roman" panose="02020603050405020304" pitchFamily="18" charset="0"/>
              </a:rPr>
              <a:t>. </a:t>
            </a:r>
            <a:r>
              <a:rPr lang="en-US" dirty="0" err="1">
                <a:cs typeface="Times New Roman" panose="02020603050405020304" pitchFamily="18" charset="0"/>
              </a:rPr>
              <a:t>Nên</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này</a:t>
            </a:r>
            <a:r>
              <a:rPr lang="en-US" dirty="0">
                <a:cs typeface="Times New Roman" panose="02020603050405020304" pitchFamily="18" charset="0"/>
              </a:rPr>
              <a:t>  có </a:t>
            </a:r>
            <a:r>
              <a:rPr lang="en-US" dirty="0" err="1">
                <a:cs typeface="Times New Roman" panose="02020603050405020304" pitchFamily="18" charset="0"/>
              </a:rPr>
              <a:t>nhiều</a:t>
            </a:r>
            <a:r>
              <a:rPr lang="en-US" dirty="0">
                <a:cs typeface="Times New Roman" panose="02020603050405020304" pitchFamily="18" charset="0"/>
              </a:rPr>
              <a:t> </a:t>
            </a:r>
            <a:r>
              <a:rPr lang="en-US" dirty="0" err="1">
                <a:cs typeface="Times New Roman" panose="02020603050405020304" pitchFamily="18" charset="0"/>
              </a:rPr>
              <a:t>phần</a:t>
            </a:r>
            <a:r>
              <a:rPr lang="en-US" dirty="0">
                <a:cs typeface="Times New Roman" panose="02020603050405020304" pitchFamily="18" charset="0"/>
              </a:rPr>
              <a:t> </a:t>
            </a:r>
            <a:r>
              <a:rPr lang="en-US" err="1">
                <a:cs typeface="Times New Roman" panose="02020603050405020304" pitchFamily="18" charset="0"/>
              </a:rPr>
              <a:t>thiếu</a:t>
            </a:r>
            <a:r>
              <a:rPr lang="en-US">
                <a:cs typeface="Times New Roman" panose="02020603050405020304" pitchFamily="18" charset="0"/>
              </a:rPr>
              <a:t> (do </a:t>
            </a:r>
            <a:r>
              <a:rPr lang="en-US" dirty="0" err="1">
                <a:cs typeface="Times New Roman" panose="02020603050405020304" pitchFamily="18" charset="0"/>
              </a:rPr>
              <a:t>tính</a:t>
            </a:r>
            <a:r>
              <a:rPr lang="en-US" dirty="0">
                <a:cs typeface="Times New Roman" panose="02020603050405020304" pitchFamily="18" charset="0"/>
              </a:rPr>
              <a:t> chất </a:t>
            </a:r>
            <a:r>
              <a:rPr lang="en-US" dirty="0" err="1">
                <a:cs typeface="Times New Roman" panose="02020603050405020304" pitchFamily="18" charset="0"/>
              </a:rPr>
              <a:t>không</a:t>
            </a:r>
            <a:r>
              <a:rPr lang="en-US" dirty="0">
                <a:cs typeface="Times New Roman" panose="02020603050405020304" pitchFamily="18" charset="0"/>
              </a:rPr>
              <a:t> </a:t>
            </a:r>
            <a:r>
              <a:rPr lang="en-US" dirty="0" err="1">
                <a:cs typeface="Times New Roman" panose="02020603050405020304" pitchFamily="18" charset="0"/>
              </a:rPr>
              <a:t>cần</a:t>
            </a:r>
            <a:r>
              <a:rPr lang="en-US" dirty="0">
                <a:cs typeface="Times New Roman" panose="02020603050405020304" pitchFamily="18" charset="0"/>
              </a:rPr>
              <a:t> </a:t>
            </a:r>
            <a:r>
              <a:rPr lang="en-US" dirty="0" err="1">
                <a:cs typeface="Times New Roman" panose="02020603050405020304" pitchFamily="18" charset="0"/>
              </a:rPr>
              <a:t>thiết</a:t>
            </a:r>
            <a:r>
              <a:rPr lang="en-US" dirty="0">
                <a:cs typeface="Times New Roman" panose="02020603050405020304" pitchFamily="18" charset="0"/>
              </a:rPr>
              <a:t>  của </a:t>
            </a:r>
            <a:r>
              <a:rPr lang="en-US" dirty="0" err="1">
                <a:cs typeface="Times New Roman" panose="02020603050405020304" pitchFamily="18" charset="0"/>
              </a:rPr>
              <a:t>thời</a:t>
            </a:r>
            <a:r>
              <a:rPr lang="en-US" dirty="0">
                <a:cs typeface="Times New Roman" panose="02020603050405020304" pitchFamily="18" charset="0"/>
              </a:rPr>
              <a:t> </a:t>
            </a:r>
            <a:r>
              <a:rPr lang="en-US" dirty="0" err="1">
                <a:cs typeface="Times New Roman" panose="02020603050405020304" pitchFamily="18" charset="0"/>
              </a:rPr>
              <a:t>tiết</a:t>
            </a:r>
            <a:r>
              <a:rPr lang="en-US" dirty="0">
                <a:cs typeface="Times New Roman" panose="02020603050405020304" pitchFamily="18" charset="0"/>
              </a:rPr>
              <a:t> </a:t>
            </a:r>
            <a:r>
              <a:rPr lang="en-US" dirty="0" err="1">
                <a:cs typeface="Times New Roman" panose="02020603050405020304" pitchFamily="18" charset="0"/>
              </a:rPr>
              <a:t>khu</a:t>
            </a:r>
            <a:r>
              <a:rPr lang="en-US" dirty="0">
                <a:cs typeface="Times New Roman" panose="02020603050405020304" pitchFamily="18" charset="0"/>
              </a:rPr>
              <a:t> </a:t>
            </a:r>
            <a:r>
              <a:rPr lang="en-US" dirty="0" err="1">
                <a:cs typeface="Times New Roman" panose="02020603050405020304" pitchFamily="18" charset="0"/>
              </a:rPr>
              <a:t>vực</a:t>
            </a:r>
            <a:r>
              <a:rPr lang="en-US" dirty="0">
                <a:cs typeface="Times New Roman" panose="02020603050405020304" pitchFamily="18" charset="0"/>
              </a:rPr>
              <a:t> tại </a:t>
            </a:r>
            <a:r>
              <a:rPr lang="en-US" dirty="0" err="1">
                <a:cs typeface="Times New Roman" panose="02020603050405020304" pitchFamily="18" charset="0"/>
              </a:rPr>
              <a:t>từng</a:t>
            </a:r>
            <a:r>
              <a:rPr lang="en-US" dirty="0">
                <a:cs typeface="Times New Roman" panose="02020603050405020304" pitchFamily="18" charset="0"/>
              </a:rPr>
              <a:t> </a:t>
            </a:r>
            <a:r>
              <a:rPr lang="en-US" dirty="0" err="1">
                <a:cs typeface="Times New Roman" panose="02020603050405020304" pitchFamily="18" charset="0"/>
              </a:rPr>
              <a:t>trạm</a:t>
            </a:r>
            <a:r>
              <a:rPr lang="en-US" dirty="0">
                <a:cs typeface="Times New Roman" panose="02020603050405020304" pitchFamily="18" charset="0"/>
              </a:rPr>
              <a:t> </a:t>
            </a:r>
            <a:r>
              <a:rPr lang="en-US" dirty="0" err="1">
                <a:cs typeface="Times New Roman" panose="02020603050405020304" pitchFamily="18" charset="0"/>
              </a:rPr>
              <a:t>hoặc</a:t>
            </a:r>
            <a:r>
              <a:rPr lang="en-US" dirty="0">
                <a:cs typeface="Times New Roman" panose="02020603050405020304" pitchFamily="18" charset="0"/>
              </a:rPr>
              <a:t> </a:t>
            </a:r>
            <a:r>
              <a:rPr lang="en-US" dirty="0" err="1">
                <a:cs typeface="Times New Roman" panose="02020603050405020304" pitchFamily="18" charset="0"/>
              </a:rPr>
              <a:t>lí</a:t>
            </a:r>
            <a:r>
              <a:rPr lang="en-US" dirty="0">
                <a:cs typeface="Times New Roman" panose="02020603050405020304" pitchFamily="18" charset="0"/>
              </a:rPr>
              <a:t> do khác ).</a:t>
            </a:r>
          </a:p>
          <a:p>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lvl="6"/>
            <a:endParaRPr lang="en-US" dirty="0">
              <a:cs typeface="Times New Roman" panose="02020603050405020304" pitchFamily="18" charset="0"/>
            </a:endParaRPr>
          </a:p>
          <a:p>
            <a:pPr lvl="6"/>
            <a:endParaRPr lang="en-US" dirty="0">
              <a:cs typeface="Times New Roman" panose="02020603050405020304" pitchFamily="18" charset="0"/>
            </a:endParaRPr>
          </a:p>
          <a:p>
            <a:pPr lvl="6"/>
            <a:endParaRPr lang="en-US" dirty="0">
              <a:cs typeface="Times New Roman" panose="02020603050405020304" pitchFamily="18" charset="0"/>
            </a:endParaRPr>
          </a:p>
          <a:p>
            <a:pPr lvl="6"/>
            <a:endParaRPr lang="en-US" dirty="0">
              <a:cs typeface="Times New Roman" panose="02020603050405020304" pitchFamily="18" charset="0"/>
            </a:endParaRPr>
          </a:p>
          <a:p>
            <a:pPr lvl="6"/>
            <a:endParaRPr lang="en-US" dirty="0">
              <a:cs typeface="Times New Roman" panose="02020603050405020304" pitchFamily="18" charset="0"/>
            </a:endParaRPr>
          </a:p>
          <a:p>
            <a:r>
              <a:rPr lang="en-US" dirty="0">
                <a:cs typeface="Times New Roman" panose="02020603050405020304" pitchFamily="18" charset="0"/>
              </a:rPr>
              <a:t>		</a:t>
            </a:r>
            <a:r>
              <a:rPr lang="en-US">
                <a:cs typeface="Times New Roman" panose="02020603050405020304" pitchFamily="18" charset="0"/>
              </a:rPr>
              <a:t>	</a:t>
            </a:r>
            <a:r>
              <a:rPr lang="en-US" sz="1400" i="1">
                <a:cs typeface="Times New Roman" panose="02020603050405020304" pitchFamily="18" charset="0"/>
              </a:rPr>
              <a:t>(8 </a:t>
            </a:r>
            <a:r>
              <a:rPr lang="en-US" sz="1400" i="1" dirty="0" err="1">
                <a:cs typeface="Times New Roman" panose="02020603050405020304" pitchFamily="18" charset="0"/>
              </a:rPr>
              <a:t>loại</a:t>
            </a:r>
            <a:r>
              <a:rPr lang="en-US" sz="1400" i="1" dirty="0">
                <a:cs typeface="Times New Roman" panose="02020603050405020304" pitchFamily="18" charset="0"/>
              </a:rPr>
              <a:t> </a:t>
            </a:r>
            <a:r>
              <a:rPr lang="en-US" sz="1400" i="1" dirty="0" err="1">
                <a:cs typeface="Times New Roman" panose="02020603050405020304" pitchFamily="18" charset="0"/>
              </a:rPr>
              <a:t>dữ</a:t>
            </a:r>
            <a:r>
              <a:rPr lang="en-US" sz="1400" i="1" dirty="0">
                <a:cs typeface="Times New Roman" panose="02020603050405020304" pitchFamily="18" charset="0"/>
              </a:rPr>
              <a:t> </a:t>
            </a:r>
            <a:r>
              <a:rPr lang="en-US" sz="1400" i="1" dirty="0" err="1">
                <a:cs typeface="Times New Roman" panose="02020603050405020304" pitchFamily="18" charset="0"/>
              </a:rPr>
              <a:t>liệu</a:t>
            </a:r>
            <a:r>
              <a:rPr lang="en-US" sz="1400" i="1" dirty="0">
                <a:cs typeface="Times New Roman" panose="02020603050405020304" pitchFamily="18" charset="0"/>
              </a:rPr>
              <a:t> </a:t>
            </a:r>
            <a:r>
              <a:rPr lang="en-US" sz="1400" i="1" dirty="0" err="1">
                <a:cs typeface="Times New Roman" panose="02020603050405020304" pitchFamily="18" charset="0"/>
              </a:rPr>
              <a:t>sau</a:t>
            </a:r>
            <a:r>
              <a:rPr lang="en-US" sz="1400" i="1" dirty="0">
                <a:cs typeface="Times New Roman" panose="02020603050405020304" pitchFamily="18" charset="0"/>
              </a:rPr>
              <a:t> </a:t>
            </a:r>
            <a:r>
              <a:rPr lang="en-US" sz="1400" i="1" dirty="0" err="1">
                <a:cs typeface="Times New Roman" panose="02020603050405020304" pitchFamily="18" charset="0"/>
              </a:rPr>
              <a:t>khi</a:t>
            </a:r>
            <a:r>
              <a:rPr lang="en-US" sz="1400" i="1" dirty="0">
                <a:cs typeface="Times New Roman" panose="02020603050405020304" pitchFamily="18" charset="0"/>
              </a:rPr>
              <a:t> </a:t>
            </a:r>
            <a:r>
              <a:rPr lang="en-US" sz="1400" i="1" dirty="0" err="1">
                <a:cs typeface="Times New Roman" panose="02020603050405020304" pitchFamily="18" charset="0"/>
              </a:rPr>
              <a:t>chuẩn</a:t>
            </a:r>
            <a:r>
              <a:rPr lang="en-US" sz="1400" i="1" dirty="0">
                <a:cs typeface="Times New Roman" panose="02020603050405020304" pitchFamily="18" charset="0"/>
              </a:rPr>
              <a:t> </a:t>
            </a:r>
            <a:r>
              <a:rPr lang="en-US" sz="1400" i="1" dirty="0" err="1">
                <a:cs typeface="Times New Roman" panose="02020603050405020304" pitchFamily="18" charset="0"/>
              </a:rPr>
              <a:t>bị</a:t>
            </a:r>
            <a:r>
              <a:rPr lang="en-US" sz="1400" i="1" dirty="0">
                <a:cs typeface="Times New Roman" panose="02020603050405020304" pitchFamily="18" charset="0"/>
              </a:rPr>
              <a:t> file </a:t>
            </a:r>
            <a:r>
              <a:rPr lang="en-US" sz="1400" i="1" dirty="0" err="1">
                <a:cs typeface="Times New Roman" panose="02020603050405020304" pitchFamily="18" charset="0"/>
              </a:rPr>
              <a:t>thời</a:t>
            </a:r>
            <a:r>
              <a:rPr lang="en-US" sz="1400" i="1" dirty="0">
                <a:cs typeface="Times New Roman" panose="02020603050405020304" pitchFamily="18" charset="0"/>
              </a:rPr>
              <a:t> </a:t>
            </a:r>
            <a:r>
              <a:rPr lang="en-US" sz="1400" i="1" dirty="0" err="1">
                <a:cs typeface="Times New Roman" panose="02020603050405020304" pitchFamily="18" charset="0"/>
              </a:rPr>
              <a:t>tiết</a:t>
            </a:r>
            <a:r>
              <a:rPr lang="en-US" sz="1400" i="1" dirty="0">
                <a:cs typeface="Times New Roman" panose="02020603050405020304" pitchFamily="18" charset="0"/>
              </a:rPr>
              <a:t> ( </a:t>
            </a:r>
            <a:r>
              <a:rPr lang="en-US" sz="1400" i="1" dirty="0" err="1">
                <a:cs typeface="Times New Roman" panose="02020603050405020304" pitchFamily="18" charset="0"/>
              </a:rPr>
              <a:t>tổng</a:t>
            </a:r>
            <a:r>
              <a:rPr lang="en-US" sz="1400" i="1" dirty="0">
                <a:cs typeface="Times New Roman" panose="02020603050405020304" pitchFamily="18" charset="0"/>
              </a:rPr>
              <a:t> 17 </a:t>
            </a:r>
            <a:r>
              <a:rPr lang="en-US" sz="1400" i="1" err="1">
                <a:cs typeface="Times New Roman" panose="02020603050405020304" pitchFamily="18" charset="0"/>
              </a:rPr>
              <a:t>loại</a:t>
            </a:r>
            <a:r>
              <a:rPr lang="en-US" sz="1400" i="1">
                <a:cs typeface="Times New Roman" panose="02020603050405020304" pitchFamily="18" charset="0"/>
              </a:rPr>
              <a:t> ))</a:t>
            </a:r>
            <a:endParaRPr lang="en-US" i="1" dirty="0">
              <a:cs typeface="Times New Roman" panose="02020603050405020304" pitchFamily="18" charset="0"/>
            </a:endParaRPr>
          </a:p>
        </p:txBody>
      </p:sp>
      <p:pic>
        <p:nvPicPr>
          <p:cNvPr id="6" name="Hình ảnh 6">
            <a:extLst>
              <a:ext uri="{FF2B5EF4-FFF2-40B4-BE49-F238E27FC236}">
                <a16:creationId xmlns:a16="http://schemas.microsoft.com/office/drawing/2014/main" id="{3F7989D3-E502-4E22-B319-076970556971}"/>
              </a:ext>
            </a:extLst>
          </p:cNvPr>
          <p:cNvPicPr>
            <a:picLocks noChangeAspect="1"/>
          </p:cNvPicPr>
          <p:nvPr/>
        </p:nvPicPr>
        <p:blipFill>
          <a:blip r:embed="rId2"/>
          <a:stretch>
            <a:fillRect/>
          </a:stretch>
        </p:blipFill>
        <p:spPr>
          <a:xfrm>
            <a:off x="2216424" y="1467534"/>
            <a:ext cx="8070575" cy="4218516"/>
          </a:xfrm>
          <a:prstGeom prst="rect">
            <a:avLst/>
          </a:prstGeom>
        </p:spPr>
      </p:pic>
      <p:sp>
        <p:nvSpPr>
          <p:cNvPr id="7" name="Date Placeholder 1">
            <a:extLst>
              <a:ext uri="{FF2B5EF4-FFF2-40B4-BE49-F238E27FC236}">
                <a16:creationId xmlns:a16="http://schemas.microsoft.com/office/drawing/2014/main" id="{9D49624B-D752-4C04-A060-FC6CABEB1778}"/>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324264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C327D2-01BC-4850-BD5E-831EFDC3494A}"/>
              </a:ext>
            </a:extLst>
          </p:cNvPr>
          <p:cNvSpPr>
            <a:spLocks noGrp="1"/>
          </p:cNvSpPr>
          <p:nvPr>
            <p:ph type="sldNum" sz="quarter" idx="12"/>
          </p:nvPr>
        </p:nvSpPr>
        <p:spPr/>
        <p:txBody>
          <a:bodyPr/>
          <a:lstStyle/>
          <a:p>
            <a:fld id="{A65A5C87-DF58-40C8-B092-1DE63DB4547E}" type="slidenum">
              <a:rPr lang="en-US" smtClean="0"/>
              <a:t>17</a:t>
            </a:fld>
            <a:endParaRPr lang="en-US" dirty="0"/>
          </a:p>
        </p:txBody>
      </p:sp>
      <p:sp>
        <p:nvSpPr>
          <p:cNvPr id="6" name="Date Placeholder 1">
            <a:extLst>
              <a:ext uri="{FF2B5EF4-FFF2-40B4-BE49-F238E27FC236}">
                <a16:creationId xmlns:a16="http://schemas.microsoft.com/office/drawing/2014/main" id="{34EB4D52-3906-4357-B8AE-95A52A679D13}"/>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2750055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2AD8E2-0A4C-4A96-B7C1-A53EC004EF34}"/>
              </a:ext>
            </a:extLst>
          </p:cNvPr>
          <p:cNvSpPr>
            <a:spLocks noGrp="1"/>
          </p:cNvSpPr>
          <p:nvPr>
            <p:ph type="sldNum" sz="quarter" idx="12"/>
          </p:nvPr>
        </p:nvSpPr>
        <p:spPr/>
        <p:txBody>
          <a:bodyPr/>
          <a:lstStyle/>
          <a:p>
            <a:fld id="{A65A5C87-DF58-40C8-B092-1DE63DB4547E}" type="slidenum">
              <a:rPr lang="en-US" smtClean="0"/>
              <a:t>18</a:t>
            </a:fld>
            <a:endParaRPr lang="en-US" dirty="0"/>
          </a:p>
        </p:txBody>
      </p:sp>
      <p:sp>
        <p:nvSpPr>
          <p:cNvPr id="5" name="Date Placeholder 1">
            <a:extLst>
              <a:ext uri="{FF2B5EF4-FFF2-40B4-BE49-F238E27FC236}">
                <a16:creationId xmlns:a16="http://schemas.microsoft.com/office/drawing/2014/main" id="{144FA5CA-C40C-449F-BCFF-2E4CEED2B139}"/>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276221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019A-9E15-4FFD-AC81-582EE377F82D}"/>
              </a:ext>
            </a:extLst>
          </p:cNvPr>
          <p:cNvSpPr>
            <a:spLocks noGrp="1"/>
          </p:cNvSpPr>
          <p:nvPr>
            <p:ph type="title"/>
          </p:nvPr>
        </p:nvSpPr>
        <p:spPr/>
        <p:txBody>
          <a:bodyPr>
            <a:normAutofit/>
          </a:bodyPr>
          <a:lstStyle/>
          <a:p>
            <a:pPr algn="ctr"/>
            <a:r>
              <a:rPr lang="en-US" sz="7200"/>
              <a:t>TI</a:t>
            </a:r>
            <a:r>
              <a:rPr lang="en-US" sz="7200">
                <a:latin typeface="Bahnschrift Light" panose="020B0502040204020203" pitchFamily="34" charset="0"/>
              </a:rPr>
              <a:t>Ề</a:t>
            </a:r>
            <a:r>
              <a:rPr lang="en-US" sz="7200"/>
              <a:t>N X</a:t>
            </a:r>
            <a:r>
              <a:rPr lang="en-US" sz="7200">
                <a:latin typeface="Bahnschrift Light" panose="020B0502040204020203" pitchFamily="34" charset="0"/>
              </a:rPr>
              <a:t>Ử</a:t>
            </a:r>
            <a:r>
              <a:rPr lang="en-US" sz="7200"/>
              <a:t> LÝ</a:t>
            </a:r>
          </a:p>
        </p:txBody>
      </p:sp>
      <p:sp>
        <p:nvSpPr>
          <p:cNvPr id="5" name="Slide Number Placeholder 4">
            <a:extLst>
              <a:ext uri="{FF2B5EF4-FFF2-40B4-BE49-F238E27FC236}">
                <a16:creationId xmlns:a16="http://schemas.microsoft.com/office/drawing/2014/main" id="{5136780D-141B-4199-B3CD-B521676E24E8}"/>
              </a:ext>
            </a:extLst>
          </p:cNvPr>
          <p:cNvSpPr>
            <a:spLocks noGrp="1"/>
          </p:cNvSpPr>
          <p:nvPr>
            <p:ph type="sldNum" sz="quarter" idx="12"/>
          </p:nvPr>
        </p:nvSpPr>
        <p:spPr/>
        <p:txBody>
          <a:bodyPr/>
          <a:lstStyle/>
          <a:p>
            <a:fld id="{A65A5C87-DF58-40C8-B092-1DE63DB4547E}" type="slidenum">
              <a:rPr lang="en-US" smtClean="0"/>
              <a:t>19</a:t>
            </a:fld>
            <a:endParaRPr lang="en-US" dirty="0"/>
          </a:p>
        </p:txBody>
      </p:sp>
      <p:sp>
        <p:nvSpPr>
          <p:cNvPr id="4" name="Date Placeholder 1">
            <a:extLst>
              <a:ext uri="{FF2B5EF4-FFF2-40B4-BE49-F238E27FC236}">
                <a16:creationId xmlns:a16="http://schemas.microsoft.com/office/drawing/2014/main" id="{4E78C005-6006-4467-A7AD-45023E8E4B2B}"/>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379888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3" name="Rectangle 19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 name="Rectangle 19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5" name="Rectangle 19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5080216" y="1076324"/>
            <a:ext cx="6272784" cy="1535051"/>
          </a:xfrm>
        </p:spPr>
        <p:txBody>
          <a:bodyPr vert="horz" lIns="91440" tIns="45720" rIns="91440" bIns="45720" rtlCol="0" anchor="b">
            <a:normAutofit/>
          </a:bodyPr>
          <a:lstStyle/>
          <a:p>
            <a:r>
              <a:rPr lang="en-US"/>
              <a:t>N</a:t>
            </a:r>
            <a:r>
              <a:rPr lang="en-US">
                <a:latin typeface="Bahnschrift Light" panose="020B0502040204020203" pitchFamily="34" charset="0"/>
              </a:rPr>
              <a:t>Ộ</a:t>
            </a:r>
            <a:r>
              <a:rPr lang="en-US"/>
              <a:t>I DUNG CHÍNH</a:t>
            </a:r>
            <a:endParaRPr lang="en-US" dirty="0"/>
          </a:p>
        </p:txBody>
      </p:sp>
      <p:pic>
        <p:nvPicPr>
          <p:cNvPr id="1030" name="Picture 6" descr="meat balls on white ceramic plate">
            <a:extLst>
              <a:ext uri="{FF2B5EF4-FFF2-40B4-BE49-F238E27FC236}">
                <a16:creationId xmlns:a16="http://schemas.microsoft.com/office/drawing/2014/main" id="{B4746854-A0B6-47E3-8C1D-4834DEFFF9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17" r="8565"/>
          <a:stretch/>
        </p:blipFill>
        <p:spPr bwMode="auto">
          <a:xfrm>
            <a:off x="20" y="10"/>
            <a:ext cx="4505305" cy="6857990"/>
          </a:xfrm>
          <a:prstGeom prst="rect">
            <a:avLst/>
          </a:prstGeom>
          <a:noFill/>
          <a:extLst>
            <a:ext uri="{909E8E84-426E-40DD-AFC4-6F175D3DCCD1}">
              <a14:hiddenFill xmlns:a14="http://schemas.microsoft.com/office/drawing/2010/main">
                <a:solidFill>
                  <a:srgbClr val="FFFFFF"/>
                </a:solidFill>
              </a14:hiddenFill>
            </a:ext>
          </a:extLst>
        </p:spPr>
      </p:pic>
      <p:sp>
        <p:nvSpPr>
          <p:cNvPr id="196"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7" name="Rectangle 196">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5080216" y="3351276"/>
            <a:ext cx="6272784" cy="2825686"/>
          </a:xfrm>
        </p:spPr>
        <p:txBody>
          <a:bodyPr vert="horz" lIns="91440" tIns="45720" rIns="91440" bIns="45720" rtlCol="0">
            <a:normAutofit/>
          </a:bodyPr>
          <a:lstStyle/>
          <a:p>
            <a:pPr marL="0">
              <a:buFont typeface="Arial" panose="020B0604020202020204" pitchFamily="34" charset="0"/>
              <a:buChar char="•"/>
            </a:pPr>
            <a:r>
              <a:rPr lang="en-US" sz="2400"/>
              <a:t>VẤN ĐỀ ĐẶT RA</a:t>
            </a:r>
          </a:p>
          <a:p>
            <a:pPr marL="0">
              <a:buFont typeface="Arial" panose="020B0604020202020204" pitchFamily="34" charset="0"/>
              <a:buChar char="•"/>
            </a:pPr>
            <a:r>
              <a:rPr lang="en-US" sz="2400"/>
              <a:t>TỔNG QUAN CUỘC THI</a:t>
            </a:r>
          </a:p>
          <a:p>
            <a:pPr marL="0">
              <a:buFont typeface="Arial" panose="020B0604020202020204" pitchFamily="34" charset="0"/>
              <a:buChar char="•"/>
            </a:pPr>
            <a:r>
              <a:rPr lang="en-US" sz="2400"/>
              <a:t>DATA</a:t>
            </a:r>
          </a:p>
          <a:p>
            <a:pPr marL="0">
              <a:buFont typeface="Arial" panose="020B0604020202020204" pitchFamily="34" charset="0"/>
              <a:buChar char="•"/>
            </a:pPr>
            <a:r>
              <a:rPr lang="en-US" sz="2400"/>
              <a:t>SOLUTION</a:t>
            </a:r>
          </a:p>
          <a:p>
            <a:pPr>
              <a:buFont typeface="Arial" panose="020B0604020202020204" pitchFamily="34" charset="0"/>
              <a:buChar char="•"/>
            </a:pPr>
            <a:endParaRPr lang="en-US"/>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10073642" y="6356350"/>
            <a:ext cx="128016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a:t>
            </a:fld>
            <a:endParaRPr lang="en-US"/>
          </a:p>
        </p:txBody>
      </p:sp>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205CD8-47A3-474F-BFF6-841BA02DBE81}"/>
              </a:ext>
            </a:extLst>
          </p:cNvPr>
          <p:cNvSpPr>
            <a:spLocks noGrp="1"/>
          </p:cNvSpPr>
          <p:nvPr>
            <p:ph type="sldNum" sz="quarter" idx="12"/>
          </p:nvPr>
        </p:nvSpPr>
        <p:spPr/>
        <p:txBody>
          <a:bodyPr/>
          <a:lstStyle/>
          <a:p>
            <a:fld id="{A65A5C87-DF58-40C8-B092-1DE63DB4547E}" type="slidenum">
              <a:rPr lang="en-US" smtClean="0"/>
              <a:t>20</a:t>
            </a:fld>
            <a:endParaRPr lang="en-US" dirty="0"/>
          </a:p>
        </p:txBody>
      </p:sp>
      <p:sp>
        <p:nvSpPr>
          <p:cNvPr id="5" name="TextBox 4">
            <a:extLst>
              <a:ext uri="{FF2B5EF4-FFF2-40B4-BE49-F238E27FC236}">
                <a16:creationId xmlns:a16="http://schemas.microsoft.com/office/drawing/2014/main" id="{BEE70CA4-C52B-48B7-9EE1-219E87859A3C}"/>
              </a:ext>
            </a:extLst>
          </p:cNvPr>
          <p:cNvSpPr txBox="1"/>
          <p:nvPr/>
        </p:nvSpPr>
        <p:spPr>
          <a:xfrm>
            <a:off x="0" y="2644170"/>
            <a:ext cx="12192000" cy="1569660"/>
          </a:xfrm>
          <a:prstGeom prst="rect">
            <a:avLst/>
          </a:prstGeom>
          <a:noFill/>
        </p:spPr>
        <p:txBody>
          <a:bodyPr wrap="square" rtlCol="0">
            <a:spAutoFit/>
          </a:bodyPr>
          <a:lstStyle/>
          <a:p>
            <a:pPr algn="ctr"/>
            <a:r>
              <a:rPr lang="en-US" sz="4800" dirty="0" err="1"/>
              <a:t>Nhóm</a:t>
            </a:r>
            <a:r>
              <a:rPr lang="en-US" sz="4800" dirty="0"/>
              <a:t> 12</a:t>
            </a:r>
          </a:p>
          <a:p>
            <a:pPr algn="ctr"/>
            <a:r>
              <a:rPr lang="en-US" sz="4800" dirty="0"/>
              <a:t>THANKS FOR WATCHING</a:t>
            </a:r>
          </a:p>
        </p:txBody>
      </p:sp>
      <p:sp>
        <p:nvSpPr>
          <p:cNvPr id="6" name="Date Placeholder 1">
            <a:extLst>
              <a:ext uri="{FF2B5EF4-FFF2-40B4-BE49-F238E27FC236}">
                <a16:creationId xmlns:a16="http://schemas.microsoft.com/office/drawing/2014/main" id="{D6B62693-E0E9-43D5-A0E5-1989CD84F99A}"/>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76827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12648" y="936950"/>
            <a:ext cx="6272784" cy="1536192"/>
          </a:xfrm>
        </p:spPr>
        <p:txBody>
          <a:bodyPr/>
          <a:lstStyle/>
          <a:p>
            <a:r>
              <a:rPr lang="en-US"/>
              <a:t>V</a:t>
            </a:r>
            <a:r>
              <a:rPr lang="en-US">
                <a:latin typeface="Bahnschrift Light" panose="020B0502040204020203" pitchFamily="34" charset="0"/>
              </a:rPr>
              <a:t>Ấ</a:t>
            </a:r>
            <a:r>
              <a:rPr lang="en-US"/>
              <a:t>N Đ</a:t>
            </a:r>
            <a:r>
              <a:rPr lang="en-US">
                <a:latin typeface="Bahnschrift Light" panose="020B0502040204020203" pitchFamily="34" charset="0"/>
              </a:rPr>
              <a:t>Ề</a:t>
            </a:r>
            <a:r>
              <a:rPr lang="en-US"/>
              <a:t> Đ</a:t>
            </a:r>
            <a:r>
              <a:rPr lang="en-US">
                <a:latin typeface="Bahnschrift Light" panose="020B0502040204020203" pitchFamily="34" charset="0"/>
              </a:rPr>
              <a:t>Ặ</a:t>
            </a:r>
            <a:r>
              <a:rPr lang="en-US"/>
              <a:t>T RA</a:t>
            </a:r>
            <a:endParaRPr lang="en-US" dirty="0"/>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523871" y="3089517"/>
            <a:ext cx="10741892" cy="2956175"/>
          </a:xfrm>
        </p:spPr>
        <p:txBody>
          <a:bodyPr>
            <a:normAutofit/>
          </a:bodyPr>
          <a:lstStyle/>
          <a:p>
            <a:pPr marL="285750" indent="-285750">
              <a:buFont typeface="Arial" panose="020B0604020202020204" pitchFamily="34" charset="0"/>
              <a:buChar char="•"/>
            </a:pPr>
            <a:r>
              <a:rPr lang="vi-VN"/>
              <a:t>Việc </a:t>
            </a:r>
            <a:r>
              <a:rPr lang="en-US"/>
              <a:t>kinh doanh </a:t>
            </a:r>
            <a:r>
              <a:rPr lang="vi-VN"/>
              <a:t>một nhà hàng không phải lúc nào cũng</a:t>
            </a:r>
            <a:r>
              <a:rPr lang="en-US"/>
              <a:t> thuận lợi</a:t>
            </a:r>
            <a:r>
              <a:rPr lang="vi-VN"/>
              <a:t> như </a:t>
            </a:r>
            <a:r>
              <a:rPr lang="en-US"/>
              <a:t>những ngày đầu tiên</a:t>
            </a:r>
            <a:r>
              <a:rPr lang="vi-VN"/>
              <a:t>. </a:t>
            </a:r>
            <a:endParaRPr lang="en-US"/>
          </a:p>
          <a:p>
            <a:pPr marL="285750" indent="-285750">
              <a:buFont typeface="Arial" panose="020B0604020202020204" pitchFamily="34" charset="0"/>
              <a:buChar char="•"/>
            </a:pPr>
            <a:r>
              <a:rPr lang="vi-VN"/>
              <a:t>Thường có các loại rắc rối bất ngờ xuất hiện có thể ảnh hưởng đến công việc kinh doanh</a:t>
            </a:r>
            <a:r>
              <a:rPr lang="en-US"/>
              <a:t>.</a:t>
            </a:r>
          </a:p>
          <a:p>
            <a:pPr marL="285750" indent="-285750">
              <a:buFont typeface="Arial" panose="020B0604020202020204" pitchFamily="34" charset="0"/>
              <a:buChar char="•"/>
            </a:pPr>
            <a:r>
              <a:rPr lang="en-US"/>
              <a:t>Một khó khăn chung là các nhà hàng cần biết có bao nhiêu khách hàng mỗi ngày để mua nguyên liệu và lên lịch cho nhân viên một cách hiệu quả</a:t>
            </a:r>
            <a:endParaRPr lang="vi-VN"/>
          </a:p>
          <a:p>
            <a:pPr marL="285750" indent="-285750">
              <a:buFont typeface="Arial" panose="020B0604020202020204" pitchFamily="34" charset="0"/>
              <a:buChar char="•"/>
            </a:pPr>
            <a:r>
              <a:rPr lang="en-US"/>
              <a:t>Tuy nhiên, d</a:t>
            </a:r>
            <a:r>
              <a:rPr lang="vi-VN"/>
              <a:t>ự báo này không dễ thực hiện vì nhiều yếu tố không thể đoán trước ảnh hưởng đến </a:t>
            </a:r>
            <a:r>
              <a:rPr lang="en-US"/>
              <a:t>số đến khách </a:t>
            </a:r>
            <a:r>
              <a:rPr lang="vi-VN"/>
              <a:t>nhà hàng như thời tiết</a:t>
            </a:r>
            <a:r>
              <a:rPr lang="en-US"/>
              <a:t>, tính </a:t>
            </a:r>
            <a:r>
              <a:rPr lang="vi-VN"/>
              <a:t>cạnh tranh</a:t>
            </a:r>
            <a:r>
              <a:rPr lang="en-US"/>
              <a:t>, …</a:t>
            </a:r>
            <a:endParaRPr lang="vi-VN"/>
          </a:p>
          <a:p>
            <a:endParaRPr lang="en-US" dirty="0"/>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3</a:t>
            </a:fld>
            <a:endParaRPr lang="en-US" dirty="0"/>
          </a:p>
        </p:txBody>
      </p:sp>
      <p:pic>
        <p:nvPicPr>
          <p:cNvPr id="6" name="Picture 5">
            <a:extLst>
              <a:ext uri="{FF2B5EF4-FFF2-40B4-BE49-F238E27FC236}">
                <a16:creationId xmlns:a16="http://schemas.microsoft.com/office/drawing/2014/main" id="{3D62EE7E-EE49-4232-94B9-D71F42B900E7}"/>
              </a:ext>
            </a:extLst>
          </p:cNvPr>
          <p:cNvPicPr>
            <a:picLocks noChangeAspect="1"/>
          </p:cNvPicPr>
          <p:nvPr/>
        </p:nvPicPr>
        <p:blipFill>
          <a:blip r:embed="rId2"/>
          <a:stretch>
            <a:fillRect/>
          </a:stretch>
        </p:blipFill>
        <p:spPr>
          <a:xfrm>
            <a:off x="612648" y="6356350"/>
            <a:ext cx="981541" cy="365792"/>
          </a:xfrm>
          <a:prstGeom prst="rect">
            <a:avLst/>
          </a:prstGeom>
        </p:spPr>
      </p:pic>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US" sz="4400"/>
              <a:t>T</a:t>
            </a:r>
            <a:r>
              <a:rPr lang="en-US" sz="4400">
                <a:latin typeface="Bahnschrift Light" panose="020B0502040204020203" pitchFamily="34" charset="0"/>
              </a:rPr>
              <a:t>Ổ</a:t>
            </a:r>
            <a:r>
              <a:rPr lang="en-US" sz="4400"/>
              <a:t>NG QUAN CU</a:t>
            </a:r>
            <a:r>
              <a:rPr lang="en-US" sz="4400">
                <a:latin typeface="Bahnschrift Light" panose="020B0502040204020203" pitchFamily="34" charset="0"/>
              </a:rPr>
              <a:t>Ộ</a:t>
            </a:r>
            <a:r>
              <a:rPr lang="en-US" sz="4400"/>
              <a:t>C THI</a:t>
            </a:r>
            <a:endParaRPr lang="en-US" sz="4400" dirty="0"/>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4</a:t>
            </a:fld>
            <a:endParaRPr lang="en-US" dirty="0"/>
          </a:p>
        </p:txBody>
      </p:sp>
      <p:pic>
        <p:nvPicPr>
          <p:cNvPr id="6" name="Content Placeholder 5">
            <a:extLst>
              <a:ext uri="{FF2B5EF4-FFF2-40B4-BE49-F238E27FC236}">
                <a16:creationId xmlns:a16="http://schemas.microsoft.com/office/drawing/2014/main" id="{D39693CD-D84E-49F8-A613-70C74BDA4CC6}"/>
              </a:ext>
            </a:extLst>
          </p:cNvPr>
          <p:cNvPicPr>
            <a:picLocks noGrp="1" noChangeAspect="1"/>
          </p:cNvPicPr>
          <p:nvPr>
            <p:ph idx="1"/>
          </p:nvPr>
        </p:nvPicPr>
        <p:blipFill>
          <a:blip r:embed="rId2"/>
          <a:stretch>
            <a:fillRect/>
          </a:stretch>
        </p:blipFill>
        <p:spPr>
          <a:xfrm>
            <a:off x="3946568" y="3429000"/>
            <a:ext cx="7137344" cy="2121316"/>
          </a:xfrm>
        </p:spPr>
      </p:pic>
      <p:sp>
        <p:nvSpPr>
          <p:cNvPr id="3" name="TextBox 2">
            <a:extLst>
              <a:ext uri="{FF2B5EF4-FFF2-40B4-BE49-F238E27FC236}">
                <a16:creationId xmlns:a16="http://schemas.microsoft.com/office/drawing/2014/main" id="{FD32074F-5D4C-40B7-ADAC-6301647FCD78}"/>
              </a:ext>
            </a:extLst>
          </p:cNvPr>
          <p:cNvSpPr txBox="1"/>
          <p:nvPr/>
        </p:nvSpPr>
        <p:spPr>
          <a:xfrm>
            <a:off x="601911" y="2200971"/>
            <a:ext cx="8391169" cy="2031325"/>
          </a:xfrm>
          <a:prstGeom prst="rect">
            <a:avLst/>
          </a:prstGeom>
          <a:noFill/>
        </p:spPr>
        <p:txBody>
          <a:bodyPr wrap="square" rtlCol="0">
            <a:spAutoFit/>
          </a:bodyPr>
          <a:lstStyle/>
          <a:p>
            <a:pPr marL="285750" indent="-285750">
              <a:buFont typeface="Arial" panose="020B0604020202020204" pitchFamily="34" charset="0"/>
              <a:buChar char="•"/>
            </a:pPr>
            <a:r>
              <a:rPr lang="en-US"/>
              <a:t>Data: Dữ liệu khách hàng và dữ liệu đặt chỗ của các nhà hàng tại Nhật Bản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Dự đoán: Số khách hàng trong tương lai của mỗi nhà hàng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Prize: $25000</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2148 teams</a:t>
            </a:r>
          </a:p>
        </p:txBody>
      </p:sp>
      <p:sp>
        <p:nvSpPr>
          <p:cNvPr id="7" name="Date Placeholder 1">
            <a:extLst>
              <a:ext uri="{FF2B5EF4-FFF2-40B4-BE49-F238E27FC236}">
                <a16:creationId xmlns:a16="http://schemas.microsoft.com/office/drawing/2014/main" id="{21E22ACF-6F59-455D-9AE8-E7842867144E}"/>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83274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612648" y="1078992"/>
            <a:ext cx="6268770" cy="1536192"/>
          </a:xfrm>
        </p:spPr>
        <p:txBody>
          <a:bodyPr anchor="b">
            <a:normAutofit/>
          </a:bodyPr>
          <a:lstStyle/>
          <a:p>
            <a:r>
              <a:rPr lang="en-US" sz="5200"/>
              <a:t>DATA</a:t>
            </a:r>
          </a:p>
        </p:txBody>
      </p:sp>
      <p:sp>
        <p:nvSpPr>
          <p:cNvPr id="19" name="Rectangle 18">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ontent Placeholder 13">
            <a:extLst>
              <a:ext uri="{FF2B5EF4-FFF2-40B4-BE49-F238E27FC236}">
                <a16:creationId xmlns:a16="http://schemas.microsoft.com/office/drawing/2014/main" id="{9762FAB6-8751-49A0-B75A-D516B0320D02}"/>
              </a:ext>
            </a:extLst>
          </p:cNvPr>
          <p:cNvSpPr>
            <a:spLocks noGrp="1"/>
          </p:cNvSpPr>
          <p:nvPr>
            <p:ph idx="1"/>
          </p:nvPr>
        </p:nvSpPr>
        <p:spPr>
          <a:xfrm>
            <a:off x="269021" y="3240307"/>
            <a:ext cx="8460332" cy="3060882"/>
          </a:xfrm>
        </p:spPr>
        <p:txBody>
          <a:bodyPr>
            <a:normAutofit/>
          </a:bodyPr>
          <a:lstStyle/>
          <a:p>
            <a:r>
              <a:rPr lang="vi-VN" sz="1800"/>
              <a:t>Dữ liệu đến từ hai trang web riêng biệt:  </a:t>
            </a:r>
            <a:endParaRPr lang="en-US" sz="1800"/>
          </a:p>
          <a:p>
            <a:pPr lvl="1"/>
            <a:r>
              <a:rPr lang="vi-VN" sz="1400"/>
              <a:t>Hot Pepper Gourmet (hpg): tại đây người dùng có thể tìm kiếm nhà hàng và đặt chỗ trực tuyến</a:t>
            </a:r>
            <a:endParaRPr lang="en-US" sz="1400"/>
          </a:p>
          <a:p>
            <a:pPr lvl="1"/>
            <a:r>
              <a:rPr lang="vi-VN" sz="1400"/>
              <a:t>AirREGI / Restaurant Board (</a:t>
            </a:r>
            <a:r>
              <a:rPr lang="en-US" sz="1400"/>
              <a:t>air)</a:t>
            </a:r>
            <a:r>
              <a:rPr lang="vi-VN" sz="1400"/>
              <a:t>: hệ thống kiểm soát đặt chỗ và tính tiền</a:t>
            </a:r>
            <a:endParaRPr lang="en-US" sz="1400"/>
          </a:p>
          <a:p>
            <a:r>
              <a:rPr lang="en-US" sz="1800"/>
              <a:t>Được thu thập từ năm 2016 đến tháng 4 năm 2017</a:t>
            </a:r>
          </a:p>
          <a:p>
            <a:pPr lvl="1"/>
            <a:r>
              <a:rPr lang="en-US" sz="1400"/>
              <a:t>AIR: 829 restaurants</a:t>
            </a:r>
          </a:p>
          <a:p>
            <a:pPr lvl="1"/>
            <a:r>
              <a:rPr lang="en-US" sz="1400"/>
              <a:t>HPG: 4690 restaurants</a:t>
            </a:r>
          </a:p>
        </p:txBody>
      </p:sp>
      <p:pic>
        <p:nvPicPr>
          <p:cNvPr id="6" name="Content Placeholder 5">
            <a:extLst>
              <a:ext uri="{FF2B5EF4-FFF2-40B4-BE49-F238E27FC236}">
                <a16:creationId xmlns:a16="http://schemas.microsoft.com/office/drawing/2014/main" id="{2AE44AE4-9770-4C11-9D70-F0B4D1140C8F}"/>
              </a:ext>
            </a:extLst>
          </p:cNvPr>
          <p:cNvPicPr>
            <a:picLocks noChangeAspect="1"/>
          </p:cNvPicPr>
          <p:nvPr/>
        </p:nvPicPr>
        <p:blipFill>
          <a:blip r:embed="rId2"/>
          <a:stretch>
            <a:fillRect/>
          </a:stretch>
        </p:blipFill>
        <p:spPr>
          <a:xfrm>
            <a:off x="8998374" y="3057065"/>
            <a:ext cx="2847070" cy="3060882"/>
          </a:xfrm>
          <a:prstGeom prst="rect">
            <a:avLst/>
          </a:prstGeom>
        </p:spPr>
      </p:pic>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8726424" y="6356350"/>
            <a:ext cx="2852928" cy="365125"/>
          </a:xfrm>
        </p:spPr>
        <p:txBody>
          <a:bodyPr>
            <a:normAutofit/>
          </a:bodyPr>
          <a:lstStyle/>
          <a:p>
            <a:pPr>
              <a:spcAft>
                <a:spcPts val="600"/>
              </a:spcAft>
            </a:pPr>
            <a:fld id="{A65A5C87-DF58-40C8-B092-1DE63DB4547E}" type="slidenum">
              <a:rPr lang="en-US">
                <a:solidFill>
                  <a:schemeClr val="tx2">
                    <a:lumMod val="50000"/>
                    <a:lumOff val="50000"/>
                  </a:schemeClr>
                </a:solidFill>
              </a:rPr>
              <a:pPr>
                <a:spcAft>
                  <a:spcPts val="600"/>
                </a:spcAft>
              </a:pPr>
              <a:t>5</a:t>
            </a:fld>
            <a:endParaRPr lang="en-US">
              <a:solidFill>
                <a:schemeClr val="tx2">
                  <a:lumMod val="50000"/>
                  <a:lumOff val="50000"/>
                </a:schemeClr>
              </a:solidFill>
            </a:endParaRPr>
          </a:p>
        </p:txBody>
      </p:sp>
      <p:pic>
        <p:nvPicPr>
          <p:cNvPr id="4" name="Picture 3">
            <a:extLst>
              <a:ext uri="{FF2B5EF4-FFF2-40B4-BE49-F238E27FC236}">
                <a16:creationId xmlns:a16="http://schemas.microsoft.com/office/drawing/2014/main" id="{B37775FA-5034-4922-9D4C-A7D4C653DB3A}"/>
              </a:ext>
            </a:extLst>
          </p:cNvPr>
          <p:cNvPicPr>
            <a:picLocks noChangeAspect="1"/>
          </p:cNvPicPr>
          <p:nvPr/>
        </p:nvPicPr>
        <p:blipFill>
          <a:blip r:embed="rId3"/>
          <a:stretch>
            <a:fillRect/>
          </a:stretch>
        </p:blipFill>
        <p:spPr>
          <a:xfrm>
            <a:off x="6836426" y="133339"/>
            <a:ext cx="5031618" cy="2685324"/>
          </a:xfrm>
          <a:prstGeom prst="rect">
            <a:avLst/>
          </a:prstGeom>
        </p:spPr>
      </p:pic>
      <p:sp>
        <p:nvSpPr>
          <p:cNvPr id="11" name="Date Placeholder 1">
            <a:extLst>
              <a:ext uri="{FF2B5EF4-FFF2-40B4-BE49-F238E27FC236}">
                <a16:creationId xmlns:a16="http://schemas.microsoft.com/office/drawing/2014/main" id="{7B7C7E86-CE72-4FDA-84AC-7B50B53EE1B4}"/>
              </a:ext>
            </a:extLst>
          </p:cNvPr>
          <p:cNvSpPr>
            <a:spLocks noGrp="1"/>
          </p:cNvSpPr>
          <p:nvPr>
            <p:ph type="dt" sz="half" idx="10"/>
          </p:nvPr>
        </p:nvSpPr>
        <p:spPr>
          <a:xfrm>
            <a:off x="838200" y="6365681"/>
            <a:ext cx="981269" cy="365125"/>
          </a:xfrm>
        </p:spPr>
        <p:txBody>
          <a:bodyPr/>
          <a:lstStyle/>
          <a:p>
            <a:r>
              <a:rPr lang="en-US"/>
              <a:t>Nhóm 12</a:t>
            </a:r>
            <a:endParaRPr lang="en-US" dirty="0"/>
          </a:p>
        </p:txBody>
      </p:sp>
    </p:spTree>
    <p:extLst>
      <p:ext uri="{BB962C8B-B14F-4D97-AF65-F5344CB8AC3E}">
        <p14:creationId xmlns:p14="http://schemas.microsoft.com/office/powerpoint/2010/main" val="426635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6D4A47-1054-4F86-866C-3322C4FBE102}"/>
              </a:ext>
            </a:extLst>
          </p:cNvPr>
          <p:cNvSpPr>
            <a:spLocks noGrp="1"/>
          </p:cNvSpPr>
          <p:nvPr>
            <p:ph type="sldNum" sz="quarter" idx="12"/>
          </p:nvPr>
        </p:nvSpPr>
        <p:spPr/>
        <p:txBody>
          <a:bodyPr/>
          <a:lstStyle/>
          <a:p>
            <a:fld id="{A65A5C87-DF58-40C8-B092-1DE63DB4547E}" type="slidenum">
              <a:rPr lang="en-US" smtClean="0"/>
              <a:t>6</a:t>
            </a:fld>
            <a:endParaRPr lang="en-US" dirty="0"/>
          </a:p>
        </p:txBody>
      </p:sp>
      <p:pic>
        <p:nvPicPr>
          <p:cNvPr id="6" name="Picture 5">
            <a:extLst>
              <a:ext uri="{FF2B5EF4-FFF2-40B4-BE49-F238E27FC236}">
                <a16:creationId xmlns:a16="http://schemas.microsoft.com/office/drawing/2014/main" id="{4121B1C3-0F63-452F-8A61-FAE1812B3F51}"/>
              </a:ext>
            </a:extLst>
          </p:cNvPr>
          <p:cNvPicPr>
            <a:picLocks noChangeAspect="1"/>
          </p:cNvPicPr>
          <p:nvPr/>
        </p:nvPicPr>
        <p:blipFill>
          <a:blip r:embed="rId2"/>
          <a:stretch>
            <a:fillRect/>
          </a:stretch>
        </p:blipFill>
        <p:spPr>
          <a:xfrm>
            <a:off x="429781" y="577048"/>
            <a:ext cx="5759506" cy="5326602"/>
          </a:xfrm>
          <a:prstGeom prst="rect">
            <a:avLst/>
          </a:prstGeom>
        </p:spPr>
      </p:pic>
      <p:pic>
        <p:nvPicPr>
          <p:cNvPr id="8" name="Picture 7">
            <a:extLst>
              <a:ext uri="{FF2B5EF4-FFF2-40B4-BE49-F238E27FC236}">
                <a16:creationId xmlns:a16="http://schemas.microsoft.com/office/drawing/2014/main" id="{7E8D7204-A76B-4BA4-9FEA-FC885A2ECFD1}"/>
              </a:ext>
            </a:extLst>
          </p:cNvPr>
          <p:cNvPicPr>
            <a:picLocks noChangeAspect="1"/>
          </p:cNvPicPr>
          <p:nvPr/>
        </p:nvPicPr>
        <p:blipFill>
          <a:blip r:embed="rId3"/>
          <a:stretch>
            <a:fillRect/>
          </a:stretch>
        </p:blipFill>
        <p:spPr>
          <a:xfrm>
            <a:off x="6749078" y="1500326"/>
            <a:ext cx="5013141" cy="2982897"/>
          </a:xfrm>
          <a:prstGeom prst="rect">
            <a:avLst/>
          </a:prstGeom>
        </p:spPr>
      </p:pic>
      <p:sp>
        <p:nvSpPr>
          <p:cNvPr id="5" name="Date Placeholder 1">
            <a:extLst>
              <a:ext uri="{FF2B5EF4-FFF2-40B4-BE49-F238E27FC236}">
                <a16:creationId xmlns:a16="http://schemas.microsoft.com/office/drawing/2014/main" id="{977A8965-24ED-41A4-95A1-F6C44D24441D}"/>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200527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3A7B1B-8498-4134-AABB-DC37269FCA6E}"/>
              </a:ext>
            </a:extLst>
          </p:cNvPr>
          <p:cNvSpPr>
            <a:spLocks noGrp="1"/>
          </p:cNvSpPr>
          <p:nvPr>
            <p:ph type="sldNum" sz="quarter" idx="12"/>
          </p:nvPr>
        </p:nvSpPr>
        <p:spPr/>
        <p:txBody>
          <a:bodyPr/>
          <a:lstStyle/>
          <a:p>
            <a:fld id="{A65A5C87-DF58-40C8-B092-1DE63DB4547E}" type="slidenum">
              <a:rPr lang="en-US" smtClean="0"/>
              <a:t>7</a:t>
            </a:fld>
            <a:endParaRPr lang="en-US" dirty="0"/>
          </a:p>
        </p:txBody>
      </p:sp>
      <p:pic>
        <p:nvPicPr>
          <p:cNvPr id="6" name="Picture 5">
            <a:extLst>
              <a:ext uri="{FF2B5EF4-FFF2-40B4-BE49-F238E27FC236}">
                <a16:creationId xmlns:a16="http://schemas.microsoft.com/office/drawing/2014/main" id="{6575D4F4-5461-413D-BCF0-13A380C94522}"/>
              </a:ext>
            </a:extLst>
          </p:cNvPr>
          <p:cNvPicPr>
            <a:picLocks noChangeAspect="1"/>
          </p:cNvPicPr>
          <p:nvPr/>
        </p:nvPicPr>
        <p:blipFill>
          <a:blip r:embed="rId2"/>
          <a:stretch>
            <a:fillRect/>
          </a:stretch>
        </p:blipFill>
        <p:spPr>
          <a:xfrm>
            <a:off x="199426" y="136525"/>
            <a:ext cx="6464882" cy="4773405"/>
          </a:xfrm>
          <a:prstGeom prst="rect">
            <a:avLst/>
          </a:prstGeom>
        </p:spPr>
      </p:pic>
      <p:pic>
        <p:nvPicPr>
          <p:cNvPr id="8" name="Picture 7">
            <a:extLst>
              <a:ext uri="{FF2B5EF4-FFF2-40B4-BE49-F238E27FC236}">
                <a16:creationId xmlns:a16="http://schemas.microsoft.com/office/drawing/2014/main" id="{C1921E71-5303-42EF-A065-BDE3CDC56303}"/>
              </a:ext>
            </a:extLst>
          </p:cNvPr>
          <p:cNvPicPr>
            <a:picLocks noChangeAspect="1"/>
          </p:cNvPicPr>
          <p:nvPr/>
        </p:nvPicPr>
        <p:blipFill>
          <a:blip r:embed="rId3"/>
          <a:stretch>
            <a:fillRect/>
          </a:stretch>
        </p:blipFill>
        <p:spPr>
          <a:xfrm>
            <a:off x="6811109" y="589286"/>
            <a:ext cx="5247726" cy="5032361"/>
          </a:xfrm>
          <a:prstGeom prst="rect">
            <a:avLst/>
          </a:prstGeom>
        </p:spPr>
      </p:pic>
      <p:pic>
        <p:nvPicPr>
          <p:cNvPr id="10" name="Picture 9">
            <a:extLst>
              <a:ext uri="{FF2B5EF4-FFF2-40B4-BE49-F238E27FC236}">
                <a16:creationId xmlns:a16="http://schemas.microsoft.com/office/drawing/2014/main" id="{25BEFB6E-E48E-49B1-B521-A9149A9C725A}"/>
              </a:ext>
            </a:extLst>
          </p:cNvPr>
          <p:cNvPicPr>
            <a:picLocks noChangeAspect="1"/>
          </p:cNvPicPr>
          <p:nvPr/>
        </p:nvPicPr>
        <p:blipFill>
          <a:blip r:embed="rId4"/>
          <a:stretch>
            <a:fillRect/>
          </a:stretch>
        </p:blipFill>
        <p:spPr>
          <a:xfrm>
            <a:off x="0" y="4986120"/>
            <a:ext cx="4887007" cy="1552792"/>
          </a:xfrm>
          <a:prstGeom prst="rect">
            <a:avLst/>
          </a:prstGeom>
        </p:spPr>
      </p:pic>
      <p:sp>
        <p:nvSpPr>
          <p:cNvPr id="7" name="Date Placeholder 1">
            <a:extLst>
              <a:ext uri="{FF2B5EF4-FFF2-40B4-BE49-F238E27FC236}">
                <a16:creationId xmlns:a16="http://schemas.microsoft.com/office/drawing/2014/main" id="{C4A17B31-C843-4A49-955E-7ED33673559E}"/>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264659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EF3594-B11D-4409-89EC-5C339C7DD3BC}"/>
              </a:ext>
            </a:extLst>
          </p:cNvPr>
          <p:cNvSpPr>
            <a:spLocks noGrp="1"/>
          </p:cNvSpPr>
          <p:nvPr>
            <p:ph type="sldNum" sz="quarter" idx="12"/>
          </p:nvPr>
        </p:nvSpPr>
        <p:spPr/>
        <p:txBody>
          <a:bodyPr/>
          <a:lstStyle/>
          <a:p>
            <a:fld id="{A65A5C87-DF58-40C8-B092-1DE63DB4547E}" type="slidenum">
              <a:rPr lang="en-US" smtClean="0"/>
              <a:t>8</a:t>
            </a:fld>
            <a:endParaRPr lang="en-US" dirty="0"/>
          </a:p>
        </p:txBody>
      </p:sp>
      <p:sp>
        <p:nvSpPr>
          <p:cNvPr id="5" name="Title 1">
            <a:extLst>
              <a:ext uri="{FF2B5EF4-FFF2-40B4-BE49-F238E27FC236}">
                <a16:creationId xmlns:a16="http://schemas.microsoft.com/office/drawing/2014/main" id="{A30638FB-A03D-4410-916F-A88F8A05D48F}"/>
              </a:ext>
            </a:extLst>
          </p:cNvPr>
          <p:cNvSpPr txBox="1">
            <a:spLocks/>
          </p:cNvSpPr>
          <p:nvPr/>
        </p:nvSpPr>
        <p:spPr>
          <a:xfrm>
            <a:off x="1011936" y="226838"/>
            <a:ext cx="10168128"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SOLUTION</a:t>
            </a:r>
            <a:endParaRPr lang="en-US" dirty="0"/>
          </a:p>
        </p:txBody>
      </p:sp>
      <p:pic>
        <p:nvPicPr>
          <p:cNvPr id="7" name="Picture 6">
            <a:extLst>
              <a:ext uri="{FF2B5EF4-FFF2-40B4-BE49-F238E27FC236}">
                <a16:creationId xmlns:a16="http://schemas.microsoft.com/office/drawing/2014/main" id="{15EF7B87-DA46-49D6-BDE6-1118ABF04B91}"/>
              </a:ext>
            </a:extLst>
          </p:cNvPr>
          <p:cNvPicPr>
            <a:picLocks noChangeAspect="1"/>
          </p:cNvPicPr>
          <p:nvPr/>
        </p:nvPicPr>
        <p:blipFill>
          <a:blip r:embed="rId2"/>
          <a:stretch>
            <a:fillRect/>
          </a:stretch>
        </p:blipFill>
        <p:spPr>
          <a:xfrm>
            <a:off x="456474" y="3429000"/>
            <a:ext cx="5220063" cy="2706835"/>
          </a:xfrm>
          <a:prstGeom prst="rect">
            <a:avLst/>
          </a:prstGeom>
        </p:spPr>
      </p:pic>
      <p:pic>
        <p:nvPicPr>
          <p:cNvPr id="8" name="Picture 7">
            <a:extLst>
              <a:ext uri="{FF2B5EF4-FFF2-40B4-BE49-F238E27FC236}">
                <a16:creationId xmlns:a16="http://schemas.microsoft.com/office/drawing/2014/main" id="{DEAAA58B-AD2D-4080-85E0-7B559439C01B}"/>
              </a:ext>
            </a:extLst>
          </p:cNvPr>
          <p:cNvPicPr>
            <a:picLocks noChangeAspect="1"/>
          </p:cNvPicPr>
          <p:nvPr/>
        </p:nvPicPr>
        <p:blipFill>
          <a:blip r:embed="rId3"/>
          <a:stretch>
            <a:fillRect/>
          </a:stretch>
        </p:blipFill>
        <p:spPr>
          <a:xfrm>
            <a:off x="666205" y="1184473"/>
            <a:ext cx="4800600" cy="1931308"/>
          </a:xfrm>
          <a:prstGeom prst="rect">
            <a:avLst/>
          </a:prstGeom>
        </p:spPr>
      </p:pic>
      <p:pic>
        <p:nvPicPr>
          <p:cNvPr id="10" name="Content Placeholder 24">
            <a:extLst>
              <a:ext uri="{FF2B5EF4-FFF2-40B4-BE49-F238E27FC236}">
                <a16:creationId xmlns:a16="http://schemas.microsoft.com/office/drawing/2014/main" id="{BBA75721-578A-49D2-87E6-5681288E2F20}"/>
              </a:ext>
            </a:extLst>
          </p:cNvPr>
          <p:cNvPicPr>
            <a:picLocks noChangeAspect="1"/>
          </p:cNvPicPr>
          <p:nvPr/>
        </p:nvPicPr>
        <p:blipFill>
          <a:blip r:embed="rId4"/>
          <a:stretch>
            <a:fillRect/>
          </a:stretch>
        </p:blipFill>
        <p:spPr>
          <a:xfrm>
            <a:off x="6236493" y="2150127"/>
            <a:ext cx="5711300" cy="3453695"/>
          </a:xfrm>
          <a:prstGeom prst="rect">
            <a:avLst/>
          </a:prstGeom>
        </p:spPr>
      </p:pic>
      <p:sp>
        <p:nvSpPr>
          <p:cNvPr id="9" name="Date Placeholder 1">
            <a:extLst>
              <a:ext uri="{FF2B5EF4-FFF2-40B4-BE49-F238E27FC236}">
                <a16:creationId xmlns:a16="http://schemas.microsoft.com/office/drawing/2014/main" id="{67CCB9CE-7E4C-4057-B984-462F54527D11}"/>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111609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2F0659-4B95-4662-8256-CCBB385653BF}"/>
              </a:ext>
            </a:extLst>
          </p:cNvPr>
          <p:cNvSpPr>
            <a:spLocks noGrp="1"/>
          </p:cNvSpPr>
          <p:nvPr>
            <p:ph type="sldNum" sz="quarter" idx="12"/>
          </p:nvPr>
        </p:nvSpPr>
        <p:spPr/>
        <p:txBody>
          <a:bodyPr/>
          <a:lstStyle/>
          <a:p>
            <a:fld id="{A65A5C87-DF58-40C8-B092-1DE63DB4547E}" type="slidenum">
              <a:rPr lang="en-US" smtClean="0"/>
              <a:t>9</a:t>
            </a:fld>
            <a:endParaRPr lang="en-US" dirty="0"/>
          </a:p>
        </p:txBody>
      </p:sp>
      <p:pic>
        <p:nvPicPr>
          <p:cNvPr id="5" name="Picture 4">
            <a:extLst>
              <a:ext uri="{FF2B5EF4-FFF2-40B4-BE49-F238E27FC236}">
                <a16:creationId xmlns:a16="http://schemas.microsoft.com/office/drawing/2014/main" id="{1D740BBE-E151-4764-BAE3-E4DD7D8200A2}"/>
              </a:ext>
            </a:extLst>
          </p:cNvPr>
          <p:cNvPicPr>
            <a:picLocks noChangeAspect="1"/>
          </p:cNvPicPr>
          <p:nvPr/>
        </p:nvPicPr>
        <p:blipFill>
          <a:blip r:embed="rId2"/>
          <a:stretch>
            <a:fillRect/>
          </a:stretch>
        </p:blipFill>
        <p:spPr>
          <a:xfrm>
            <a:off x="288617" y="354125"/>
            <a:ext cx="6800572" cy="1273011"/>
          </a:xfrm>
          <a:prstGeom prst="rect">
            <a:avLst/>
          </a:prstGeom>
        </p:spPr>
      </p:pic>
      <p:pic>
        <p:nvPicPr>
          <p:cNvPr id="8" name="Graphic 7">
            <a:extLst>
              <a:ext uri="{FF2B5EF4-FFF2-40B4-BE49-F238E27FC236}">
                <a16:creationId xmlns:a16="http://schemas.microsoft.com/office/drawing/2014/main" id="{6E3FAAC3-BCF2-4998-A4EC-D42ED88395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0043" y="2007094"/>
            <a:ext cx="5118400" cy="1159090"/>
          </a:xfrm>
          <a:prstGeom prst="rect">
            <a:avLst/>
          </a:prstGeom>
        </p:spPr>
      </p:pic>
      <p:pic>
        <p:nvPicPr>
          <p:cNvPr id="1026" name="Picture 2" descr="Features — LightGBM 3.3.1.99 documentation">
            <a:extLst>
              <a:ext uri="{FF2B5EF4-FFF2-40B4-BE49-F238E27FC236}">
                <a16:creationId xmlns:a16="http://schemas.microsoft.com/office/drawing/2014/main" id="{8F3A602D-FFF9-42D2-866F-9118198A22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650" y="3905355"/>
            <a:ext cx="4027058" cy="15946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1. Cross-validation: evaluating estimator performance — scikit-learn  1.0.1 documentation">
            <a:extLst>
              <a:ext uri="{FF2B5EF4-FFF2-40B4-BE49-F238E27FC236}">
                <a16:creationId xmlns:a16="http://schemas.microsoft.com/office/drawing/2014/main" id="{FD069C40-56F4-40D8-8850-D7E323AED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6320" y="1834392"/>
            <a:ext cx="5785150" cy="4007115"/>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1">
            <a:extLst>
              <a:ext uri="{FF2B5EF4-FFF2-40B4-BE49-F238E27FC236}">
                <a16:creationId xmlns:a16="http://schemas.microsoft.com/office/drawing/2014/main" id="{58A6E960-F823-4AA1-AC48-80BF8E0FEC66}"/>
              </a:ext>
            </a:extLst>
          </p:cNvPr>
          <p:cNvSpPr>
            <a:spLocks noGrp="1"/>
          </p:cNvSpPr>
          <p:nvPr>
            <p:ph type="dt" sz="half" idx="10"/>
          </p:nvPr>
        </p:nvSpPr>
        <p:spPr>
          <a:xfrm>
            <a:off x="838200" y="6356350"/>
            <a:ext cx="981269" cy="365125"/>
          </a:xfrm>
        </p:spPr>
        <p:txBody>
          <a:bodyPr/>
          <a:lstStyle/>
          <a:p>
            <a:r>
              <a:rPr lang="en-US"/>
              <a:t>Nhóm 12</a:t>
            </a:r>
            <a:endParaRPr lang="en-US" dirty="0"/>
          </a:p>
        </p:txBody>
      </p:sp>
    </p:spTree>
    <p:extLst>
      <p:ext uri="{BB962C8B-B14F-4D97-AF65-F5344CB8AC3E}">
        <p14:creationId xmlns:p14="http://schemas.microsoft.com/office/powerpoint/2010/main" val="104464745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2E7DE9800D3E4DAF9E6FDB77C66D4F" ma:contentTypeVersion="2" ma:contentTypeDescription="Create a new document." ma:contentTypeScope="" ma:versionID="fde469d7099b8e1913bbecfba46b0503">
  <xsd:schema xmlns:xsd="http://www.w3.org/2001/XMLSchema" xmlns:xs="http://www.w3.org/2001/XMLSchema" xmlns:p="http://schemas.microsoft.com/office/2006/metadata/properties" xmlns:ns3="4f634407-a31f-4228-a44c-3f4b0f7e433d" targetNamespace="http://schemas.microsoft.com/office/2006/metadata/properties" ma:root="true" ma:fieldsID="061e18f90e9f678f4817325be62bfb4a" ns3:_="">
    <xsd:import namespace="4f634407-a31f-4228-a44c-3f4b0f7e433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634407-a31f-4228-a44c-3f4b0f7e43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A467A9-47B3-48BC-BF02-09B9DD43B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634407-a31f-4228-a44c-3f4b0f7e4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0D7697-8E53-4EA8-8CBB-9C19575257BF}">
  <ds:schemaRefs>
    <ds:schemaRef ds:uri="http://purl.org/dc/dcmitype/"/>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4f634407-a31f-4228-a44c-3f4b0f7e433d"/>
    <ds:schemaRef ds:uri="http://purl.org/dc/terms/"/>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B927DC71-2909-427C-BDB0-3E47E21015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185</TotalTime>
  <Words>699</Words>
  <Application>Microsoft Office PowerPoint</Application>
  <PresentationFormat>Widescreen</PresentationFormat>
  <Paragraphs>119</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Avenir Next LT Pro</vt:lpstr>
      <vt:lpstr>Bahnschrift Light</vt:lpstr>
      <vt:lpstr>Calibri</vt:lpstr>
      <vt:lpstr>Cambria</vt:lpstr>
      <vt:lpstr>Segoe UI</vt:lpstr>
      <vt:lpstr>Wingdings</vt:lpstr>
      <vt:lpstr>AccentBoxVTI</vt:lpstr>
      <vt:lpstr>GIỚI THIỆU ĐỀ TÀI</vt:lpstr>
      <vt:lpstr>NỘI DUNG CHÍNH</vt:lpstr>
      <vt:lpstr>VẤN ĐỀ ĐẶT RA</vt:lpstr>
      <vt:lpstr>TỔNG QUAN CUỘC THI</vt:lpstr>
      <vt:lpstr>DATA</vt:lpstr>
      <vt:lpstr>PowerPoint Presentation</vt:lpstr>
      <vt:lpstr>PowerPoint Presentation</vt:lpstr>
      <vt:lpstr>PowerPoint Presentation</vt:lpstr>
      <vt:lpstr>PowerPoint Presentation</vt:lpstr>
      <vt:lpstr>KHÁM PHÁ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TIỀN XỬ LÝ</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ĐỀ TÀI</dc:title>
  <dc:creator>PHẠM ĐÌNH THỤC</dc:creator>
  <cp:lastModifiedBy>PHẠM ĐÌNH THỤC</cp:lastModifiedBy>
  <cp:revision>18</cp:revision>
  <dcterms:created xsi:type="dcterms:W3CDTF">2021-10-16T02:45:47Z</dcterms:created>
  <dcterms:modified xsi:type="dcterms:W3CDTF">2021-11-16T09:36:49Z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0x010100362E7DE9800D3E4DAF9E6FDB77C66D4F</vt:lpwstr>
  </property>
</Properties>
</file>