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3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3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ver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E8C0-B907-4DDC-A367-DA449D37F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BÁO CÁO ĐỒ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9CCC4-EB0D-45A7-B9F8-C5F2E374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124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Khoa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GVHD: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Kiên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18120579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Đặng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Minh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Thọ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18120584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Phạm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Đình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Thục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9791C6-6838-438C-995E-7D572F6C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97408"/>
            <a:ext cx="4921926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ường Đại học Khoa học Tự nhiên, ĐHQG-HCM">
            <a:extLst>
              <a:ext uri="{FF2B5EF4-FFF2-40B4-BE49-F238E27FC236}">
                <a16:creationId xmlns:a16="http://schemas.microsoft.com/office/drawing/2014/main" id="{25B15890-E3B7-43F3-A98A-50ED86EE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4" y="350838"/>
            <a:ext cx="47244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0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A556-B462-4D9B-8A38-666499D2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/>
          </a:bodyPr>
          <a:lstStyle/>
          <a:p>
            <a:r>
              <a:rPr lang="en-US" sz="3600" dirty="0"/>
              <a:t>CÁC BƯỚC CỦA QUI TRÌNH KHDL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D589-C023-4C24-A6B7-9769B6EC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lời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6.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đưa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94F-C3DD-44A3-8E74-AECE1AC7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46"/>
            <a:ext cx="10515600" cy="886627"/>
          </a:xfrm>
        </p:spPr>
        <p:txBody>
          <a:bodyPr>
            <a:normAutofit/>
          </a:bodyPr>
          <a:lstStyle/>
          <a:p>
            <a:r>
              <a:rPr lang="en-US" sz="3600" dirty="0"/>
              <a:t>1. ĐƯA RA CÂU HỎI CẦN TRẢ LỜI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2248-D7DC-476A-B887-E3DE0398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/>
              <a:t>Dự</a:t>
            </a:r>
            <a:r>
              <a:rPr lang="en-US" sz="3200" b="1" dirty="0"/>
              <a:t> </a:t>
            </a:r>
            <a:r>
              <a:rPr lang="en-US" sz="3200" b="1" dirty="0" err="1"/>
              <a:t>đoán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nhà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Thành</a:t>
            </a:r>
            <a:r>
              <a:rPr lang="en-US" sz="3200" b="1" dirty="0"/>
              <a:t> </a:t>
            </a:r>
            <a:r>
              <a:rPr lang="en-US" sz="3200" b="1" dirty="0" err="1"/>
              <a:t>phố</a:t>
            </a:r>
            <a:r>
              <a:rPr lang="en-US" sz="3200" b="1" dirty="0"/>
              <a:t> </a:t>
            </a:r>
            <a:r>
              <a:rPr lang="en-US" sz="3200" b="1" dirty="0" err="1"/>
              <a:t>Hồ</a:t>
            </a:r>
            <a:r>
              <a:rPr lang="en-US" sz="3200" b="1" dirty="0"/>
              <a:t> </a:t>
            </a:r>
            <a:r>
              <a:rPr lang="en-US" sz="3200" b="1" dirty="0" err="1"/>
              <a:t>Chí</a:t>
            </a:r>
            <a:r>
              <a:rPr lang="en-US" sz="3200" b="1" dirty="0"/>
              <a:t> Minh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</a:p>
          <a:p>
            <a:pPr marL="0" indent="0">
              <a:buNone/>
            </a:pPr>
            <a:r>
              <a:rPr lang="en-US" sz="2400" b="1" dirty="0"/>
              <a:t>	Input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ngôi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Output</a:t>
            </a:r>
            <a:r>
              <a:rPr lang="en-US" sz="2400" dirty="0"/>
              <a:t>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vi-VN" sz="2400" b="1" dirty="0"/>
              <a:t>Lợi ích</a:t>
            </a:r>
            <a:r>
              <a:rPr lang="vi-VN" sz="2400" dirty="0"/>
              <a:t>: </a:t>
            </a:r>
            <a:r>
              <a:rPr lang="en-US" sz="2400" dirty="0"/>
              <a:t>Đ</a:t>
            </a:r>
            <a:r>
              <a:rPr lang="vi-VN" sz="2400" dirty="0"/>
              <a:t>em lại các thông tin cần thiết cho người muốn mua</a:t>
            </a:r>
            <a:r>
              <a:rPr lang="en-US" sz="2400" dirty="0"/>
              <a:t> (</a:t>
            </a:r>
            <a:r>
              <a:rPr lang="en-US" sz="2400" dirty="0" err="1"/>
              <a:t>bán</a:t>
            </a:r>
            <a:r>
              <a:rPr lang="en-US" sz="2400" dirty="0"/>
              <a:t>)</a:t>
            </a:r>
            <a:r>
              <a:rPr lang="vi-VN" sz="2400" dirty="0"/>
              <a:t> </a:t>
            </a:r>
            <a:r>
              <a:rPr lang="en-US" sz="2400" dirty="0" err="1"/>
              <a:t>nhà</a:t>
            </a:r>
            <a:r>
              <a:rPr lang="vi-VN" sz="2400" dirty="0"/>
              <a:t>, muốn tìm hiểu về </a:t>
            </a:r>
            <a:r>
              <a:rPr lang="en-US" sz="2400" dirty="0" err="1"/>
              <a:t>nhà</a:t>
            </a:r>
            <a:r>
              <a:rPr lang="en-US" sz="2400" dirty="0"/>
              <a:t> ở TP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Minh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03A9-F268-4A80-92C2-6FD2C2B2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>
            <a:normAutofit/>
          </a:bodyPr>
          <a:lstStyle/>
          <a:p>
            <a:r>
              <a:rPr lang="en-US" sz="3600" dirty="0"/>
              <a:t>2. THU THẬP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5212-25BA-4914-8006-BDB2FB20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8"/>
            <a:ext cx="10515600" cy="4907455"/>
          </a:xfrm>
        </p:spPr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  </a:t>
            </a:r>
            <a:r>
              <a:rPr lang="en-US" dirty="0" err="1">
                <a:hlinkClick r:id="rId2"/>
              </a:rPr>
              <a:t>Rever</a:t>
            </a:r>
            <a:r>
              <a:rPr lang="en-US" dirty="0">
                <a:hlinkClick r:id="rId2"/>
              </a:rPr>
              <a:t> | </a:t>
            </a:r>
            <a:r>
              <a:rPr lang="en-US" dirty="0" err="1">
                <a:hlinkClick r:id="rId2"/>
              </a:rPr>
              <a:t>Mua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bán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cho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thuê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nhà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đất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căn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hộ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đất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nền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và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văn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phòng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42ED-4E5B-4BAB-8969-949BE509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KHÁM PHÁ DỮ LIỆU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5745-3ED8-45F6-BC64-626BAD21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8B5-F843-4731-B794-2953139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TIỀN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B5AC-8169-4FA3-9024-C2C2392F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A865-B223-4F25-96A9-6AA0253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8F9-2B74-403F-8C72-26FE66A7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FBED-E2BA-4FA1-A4C7-B7E2ECF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TRẢ LỜI CÂU HỎI ĐẶT 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FBA7-8F25-44B2-97DE-6FD16A76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0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A0A3-9467-44C8-9A6A-614498D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TRUYỀN THÔNG KẾT QUẢ, ĐƯA RA QUYẾT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627B-788E-4220-9FF4-E27AD7DA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216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</vt:lpstr>
      <vt:lpstr>Office Theme</vt:lpstr>
      <vt:lpstr>BÁO CÁO ĐỒ ÁN</vt:lpstr>
      <vt:lpstr>CÁC BƯỚC CỦA QUI TRÌNH KHDL</vt:lpstr>
      <vt:lpstr>1. ĐƯA RA CÂU HỎI CẦN TRẢ LỜI</vt:lpstr>
      <vt:lpstr>2. THU THẬP DỮ LIỆU</vt:lpstr>
      <vt:lpstr>3. KHÁM PHÁ DỮ LIỆU </vt:lpstr>
      <vt:lpstr>4. TIỀN XỬ LÝ</vt:lpstr>
      <vt:lpstr>5. PHÂN TÍCH DỮ LIỆU</vt:lpstr>
      <vt:lpstr>TRẢ LỜI CÂU HỎI ĐẶT RA</vt:lpstr>
      <vt:lpstr>TRUYỀN THÔNG KẾT QUẢ, ĐƯA RA QUYẾT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Thuc Pham Dinh</dc:creator>
  <cp:lastModifiedBy>Thuc Pham Dinh</cp:lastModifiedBy>
  <cp:revision>6</cp:revision>
  <dcterms:created xsi:type="dcterms:W3CDTF">2020-12-28T07:20:41Z</dcterms:created>
  <dcterms:modified xsi:type="dcterms:W3CDTF">2021-01-05T03:25:28Z</dcterms:modified>
</cp:coreProperties>
</file>