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BED5-F1DB-4233-8469-C99F1BD85BAD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86CA-4831-4B20-8212-F09F83C9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BED5-F1DB-4233-8469-C99F1BD85BAD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86CA-4831-4B20-8212-F09F83C9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6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BED5-F1DB-4233-8469-C99F1BD85BAD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86CA-4831-4B20-8212-F09F83C9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7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BED5-F1DB-4233-8469-C99F1BD85BAD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86CA-4831-4B20-8212-F09F83C9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5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BED5-F1DB-4233-8469-C99F1BD85BAD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86CA-4831-4B20-8212-F09F83C9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BED5-F1DB-4233-8469-C99F1BD85BAD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86CA-4831-4B20-8212-F09F83C9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9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BED5-F1DB-4233-8469-C99F1BD85BAD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86CA-4831-4B20-8212-F09F83C9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4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BED5-F1DB-4233-8469-C99F1BD85BAD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86CA-4831-4B20-8212-F09F83C9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9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BED5-F1DB-4233-8469-C99F1BD85BAD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86CA-4831-4B20-8212-F09F83C9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8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BED5-F1DB-4233-8469-C99F1BD85BAD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86CA-4831-4B20-8212-F09F83C9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2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BED5-F1DB-4233-8469-C99F1BD85BAD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86CA-4831-4B20-8212-F09F83C9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2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0BED5-F1DB-4233-8469-C99F1BD85BAD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386CA-4831-4B20-8212-F09F83C9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>
            <a:off x="1238865" y="980768"/>
            <a:ext cx="0" cy="54274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0387781" y="980768"/>
            <a:ext cx="0" cy="54274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6007510" y="980768"/>
            <a:ext cx="0" cy="54274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1775" y="309716"/>
            <a:ext cx="9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99523" y="309716"/>
            <a:ext cx="151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ReviewBoard</a:t>
            </a:r>
            <a:r>
              <a:rPr lang="en-US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85620" y="309716"/>
            <a:ext cx="151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</a:t>
            </a:r>
          </a:p>
        </p:txBody>
      </p:sp>
    </p:spTree>
    <p:extLst>
      <p:ext uri="{BB962C8B-B14F-4D97-AF65-F5344CB8AC3E}">
        <p14:creationId xmlns:p14="http://schemas.microsoft.com/office/powerpoint/2010/main" val="324819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>
            <a:off x="1238865" y="1041360"/>
            <a:ext cx="0" cy="54274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9453076" y="842346"/>
            <a:ext cx="0" cy="54274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1775" y="565347"/>
            <a:ext cx="9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95992" y="401894"/>
            <a:ext cx="151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Bot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633115" y="2077064"/>
            <a:ext cx="75373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35706" y="1663964"/>
            <a:ext cx="261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1</a:t>
            </a:r>
            <a:r>
              <a:rPr lang="en-US" baseline="30000" dirty="0"/>
              <a:t>st</a:t>
            </a:r>
            <a:r>
              <a:rPr lang="en-US" dirty="0"/>
              <a:t> message to bot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2562"/>
            <a:ext cx="210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interaction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26142" y="4378044"/>
            <a:ext cx="515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Bot sends back a new unique URL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519082" y="4747376"/>
            <a:ext cx="765142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26142" y="4747376"/>
            <a:ext cx="515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that includes a conversation id and </a:t>
            </a:r>
            <a:r>
              <a:rPr lang="en-US"/>
              <a:t>a channel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6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>
            <a:off x="1238865" y="1041360"/>
            <a:ext cx="0" cy="54274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9453076" y="842346"/>
            <a:ext cx="0" cy="54274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1775" y="565347"/>
            <a:ext cx="9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95992" y="401894"/>
            <a:ext cx="151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ReviewBoard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633115" y="2077064"/>
            <a:ext cx="75373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32562"/>
            <a:ext cx="415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and </a:t>
            </a:r>
            <a:r>
              <a:rPr lang="en-US" b="1" dirty="0" err="1"/>
              <a:t>ReviewBoard</a:t>
            </a:r>
            <a:r>
              <a:rPr lang="en-US" b="1" dirty="0"/>
              <a:t> Interaction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6082" y="2203787"/>
            <a:ext cx="5839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integration</a:t>
            </a:r>
          </a:p>
          <a:p>
            <a:r>
              <a:rPr lang="en-US" dirty="0"/>
              <a:t>+ Action filters (review request, code changed, etc.)</a:t>
            </a:r>
          </a:p>
          <a:p>
            <a:endParaRPr lang="en-US" dirty="0"/>
          </a:p>
          <a:p>
            <a:r>
              <a:rPr lang="en-US" dirty="0"/>
              <a:t>Edit and remove integration</a:t>
            </a:r>
          </a:p>
        </p:txBody>
      </p:sp>
    </p:spTree>
    <p:extLst>
      <p:ext uri="{BB962C8B-B14F-4D97-AF65-F5344CB8AC3E}">
        <p14:creationId xmlns:p14="http://schemas.microsoft.com/office/powerpoint/2010/main" val="64535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/>
        </p:nvCxnSpPr>
        <p:spPr>
          <a:xfrm>
            <a:off x="1238865" y="980768"/>
            <a:ext cx="0" cy="54274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0387781" y="980768"/>
            <a:ext cx="0" cy="54274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6007510" y="980768"/>
            <a:ext cx="0" cy="54274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5352" y="586977"/>
            <a:ext cx="9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30697" y="549525"/>
            <a:ext cx="151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ReviewBoard</a:t>
            </a:r>
            <a:r>
              <a:rPr lang="en-US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06846" y="549525"/>
            <a:ext cx="80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Bot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1519084" y="2253075"/>
            <a:ext cx="874579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27240" y="4845095"/>
            <a:ext cx="401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notification on defined channel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H="1">
            <a:off x="6084193" y="3288857"/>
            <a:ext cx="416887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03560" y="3288857"/>
            <a:ext cx="3379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POST http://[bot URL]/</a:t>
            </a:r>
            <a:r>
              <a:rPr lang="en-US" dirty="0" err="1"/>
              <a:t>api</a:t>
            </a:r>
            <a:r>
              <a:rPr lang="en-US" dirty="0"/>
              <a:t>/notify/{</a:t>
            </a:r>
            <a:r>
              <a:rPr lang="en-US" dirty="0" err="1"/>
              <a:t>conversationId</a:t>
            </a:r>
            <a:r>
              <a:rPr lang="en-US" dirty="0"/>
              <a:t>}/{</a:t>
            </a:r>
            <a:r>
              <a:rPr lang="en-US" dirty="0" err="1"/>
              <a:t>channelId</a:t>
            </a:r>
            <a:r>
              <a:rPr lang="en-US" dirty="0"/>
              <a:t>}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1399549" y="5227234"/>
            <a:ext cx="43781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95507" y="1880057"/>
            <a:ext cx="261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action on RB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32562"/>
            <a:ext cx="313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Review request changes</a:t>
            </a:r>
          </a:p>
        </p:txBody>
      </p:sp>
    </p:spTree>
    <p:extLst>
      <p:ext uri="{BB962C8B-B14F-4D97-AF65-F5344CB8AC3E}">
        <p14:creationId xmlns:p14="http://schemas.microsoft.com/office/powerpoint/2010/main" val="214462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80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Le</dc:creator>
  <cp:lastModifiedBy>Phat Dai Tran</cp:lastModifiedBy>
  <cp:revision>13</cp:revision>
  <dcterms:created xsi:type="dcterms:W3CDTF">2016-11-28T23:10:34Z</dcterms:created>
  <dcterms:modified xsi:type="dcterms:W3CDTF">2016-11-29T18:19:18Z</dcterms:modified>
</cp:coreProperties>
</file>