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5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5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0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3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4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2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4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C316-B5EC-4219-A663-0AFDF3A6F162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6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3C316-B5EC-4219-A663-0AFDF3A6F162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F517-FE7D-436E-8582-D57F0962A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5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66853" y="2690188"/>
            <a:ext cx="1537252" cy="980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Skype</a:t>
            </a:r>
          </a:p>
        </p:txBody>
      </p:sp>
      <p:sp>
        <p:nvSpPr>
          <p:cNvPr id="5" name="Oval 4"/>
          <p:cNvSpPr/>
          <p:nvPr/>
        </p:nvSpPr>
        <p:spPr>
          <a:xfrm>
            <a:off x="5208104" y="2464902"/>
            <a:ext cx="1961321" cy="143123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api</a:t>
            </a:r>
            <a:r>
              <a:rPr lang="en-US" dirty="0"/>
              <a:t>/notify)</a:t>
            </a:r>
          </a:p>
        </p:txBody>
      </p:sp>
      <p:sp>
        <p:nvSpPr>
          <p:cNvPr id="6" name="Rectangle 5"/>
          <p:cNvSpPr/>
          <p:nvPr/>
        </p:nvSpPr>
        <p:spPr>
          <a:xfrm>
            <a:off x="934277" y="2087648"/>
            <a:ext cx="2292626" cy="21998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Reviewboard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9304" y="3389598"/>
            <a:ext cx="1828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request</a:t>
            </a:r>
          </a:p>
          <a:p>
            <a:r>
              <a:rPr lang="en-US" dirty="0"/>
              <a:t>with one person or many </a:t>
            </a:r>
            <a:r>
              <a:rPr lang="en-US" dirty="0" err="1"/>
              <a:t>ppl</a:t>
            </a:r>
            <a:r>
              <a:rPr lang="en-US" dirty="0"/>
              <a:t> addresses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169425" y="2995853"/>
            <a:ext cx="2597428" cy="383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69426" y="3379304"/>
            <a:ext cx="25974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notification</a:t>
            </a:r>
          </a:p>
          <a:p>
            <a:r>
              <a:rPr lang="en-US" dirty="0"/>
              <a:t>to one person or many </a:t>
            </a:r>
            <a:r>
              <a:rPr lang="en-US" dirty="0" err="1"/>
              <a:t>ppl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*note: not group messaging since that wouldn’t allow one to opt out if he doesn’t want to be notified anymore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246782" y="2995853"/>
            <a:ext cx="1961321" cy="383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3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66853" y="2690188"/>
            <a:ext cx="1537252" cy="980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Skype</a:t>
            </a:r>
          </a:p>
        </p:txBody>
      </p:sp>
      <p:sp>
        <p:nvSpPr>
          <p:cNvPr id="5" name="Oval 4"/>
          <p:cNvSpPr/>
          <p:nvPr/>
        </p:nvSpPr>
        <p:spPr>
          <a:xfrm>
            <a:off x="5208104" y="2464902"/>
            <a:ext cx="1961321" cy="143123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api</a:t>
            </a:r>
            <a:r>
              <a:rPr lang="en-US" dirty="0"/>
              <a:t>/notify)</a:t>
            </a:r>
          </a:p>
        </p:txBody>
      </p:sp>
      <p:sp>
        <p:nvSpPr>
          <p:cNvPr id="6" name="Rectangle 5"/>
          <p:cNvSpPr/>
          <p:nvPr/>
        </p:nvSpPr>
        <p:spPr>
          <a:xfrm>
            <a:off x="934277" y="2087648"/>
            <a:ext cx="2292626" cy="21998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Reviewboard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169425" y="2995853"/>
            <a:ext cx="2597428" cy="383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46782" y="3408553"/>
            <a:ext cx="2597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 will send back request to remove this person from the review request</a:t>
            </a:r>
          </a:p>
        </p:txBody>
      </p:sp>
      <p:sp>
        <p:nvSpPr>
          <p:cNvPr id="10" name="Right Arrow 9"/>
          <p:cNvSpPr/>
          <p:nvPr/>
        </p:nvSpPr>
        <p:spPr>
          <a:xfrm rot="10800000">
            <a:off x="3246782" y="2995853"/>
            <a:ext cx="1961321" cy="383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79304" y="656068"/>
            <a:ext cx="5135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OPTING OUT of NOTIFICATION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15809" y="3382113"/>
            <a:ext cx="2597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‘stop’, BOT replied ‘confirmed, I won’t send you any more notification from this review request’</a:t>
            </a:r>
          </a:p>
        </p:txBody>
      </p:sp>
    </p:spTree>
    <p:extLst>
      <p:ext uri="{BB962C8B-B14F-4D97-AF65-F5344CB8AC3E}">
        <p14:creationId xmlns:p14="http://schemas.microsoft.com/office/powerpoint/2010/main" val="210413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 Dai Tran</dc:creator>
  <cp:lastModifiedBy>Phat Dai Tran</cp:lastModifiedBy>
  <cp:revision>3</cp:revision>
  <dcterms:created xsi:type="dcterms:W3CDTF">2016-11-25T15:50:05Z</dcterms:created>
  <dcterms:modified xsi:type="dcterms:W3CDTF">2016-11-25T16:19:07Z</dcterms:modified>
</cp:coreProperties>
</file>