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C316-B5EC-4219-A663-0AFDF3A6F16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67461" y="1632004"/>
            <a:ext cx="1537252" cy="98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Skype user1</a:t>
            </a:r>
          </a:p>
        </p:txBody>
      </p:sp>
      <p:sp>
        <p:nvSpPr>
          <p:cNvPr id="5" name="Oval 4"/>
          <p:cNvSpPr/>
          <p:nvPr/>
        </p:nvSpPr>
        <p:spPr>
          <a:xfrm>
            <a:off x="5433391" y="2949961"/>
            <a:ext cx="1684774" cy="152526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  <a:p>
            <a:pPr algn="ctr"/>
            <a:r>
              <a:rPr lang="en-US" dirty="0" err="1"/>
              <a:t>api</a:t>
            </a:r>
            <a:r>
              <a:rPr lang="en-US" dirty="0"/>
              <a:t>/notify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2057" y="2889394"/>
            <a:ext cx="2292626" cy="21998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Reviewboard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5551" y="1542742"/>
            <a:ext cx="2319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User0 types in skype username(s)</a:t>
            </a:r>
          </a:p>
          <a:p>
            <a:r>
              <a:rPr lang="en-US" dirty="0"/>
              <a:t>/address(</a:t>
            </a:r>
            <a:r>
              <a:rPr lang="en-US" dirty="0" err="1"/>
              <a:t>es</a:t>
            </a:r>
            <a:r>
              <a:rPr lang="en-US" dirty="0"/>
              <a:t>) of whom will be notified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667461" y="3222264"/>
            <a:ext cx="1537252" cy="98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Skype user2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667461" y="4812524"/>
            <a:ext cx="1537252" cy="98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Skype user3</a:t>
            </a:r>
          </a:p>
        </p:txBody>
      </p:sp>
      <p:cxnSp>
        <p:nvCxnSpPr>
          <p:cNvPr id="3" name="Straight Arrow Connector 2"/>
          <p:cNvCxnSpPr>
            <a:stCxn id="5" idx="6"/>
            <a:endCxn id="4" idx="1"/>
          </p:cNvCxnSpPr>
          <p:nvPr/>
        </p:nvCxnSpPr>
        <p:spPr>
          <a:xfrm flipV="1">
            <a:off x="7118165" y="2122335"/>
            <a:ext cx="2549296" cy="1590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9" idx="1"/>
          </p:cNvCxnSpPr>
          <p:nvPr/>
        </p:nvCxnSpPr>
        <p:spPr>
          <a:xfrm flipV="1">
            <a:off x="7118165" y="3712595"/>
            <a:ext cx="254929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7118165" y="3712596"/>
            <a:ext cx="2549296" cy="1590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21218" y="3343264"/>
            <a:ext cx="21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notification</a:t>
            </a:r>
          </a:p>
        </p:txBody>
      </p:sp>
      <p:sp>
        <p:nvSpPr>
          <p:cNvPr id="20" name="TextBox 19"/>
          <p:cNvSpPr txBox="1"/>
          <p:nvPr/>
        </p:nvSpPr>
        <p:spPr>
          <a:xfrm rot="1784709">
            <a:off x="7421218" y="4219899"/>
            <a:ext cx="21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notification</a:t>
            </a:r>
          </a:p>
        </p:txBody>
      </p:sp>
      <p:sp>
        <p:nvSpPr>
          <p:cNvPr id="21" name="TextBox 20"/>
          <p:cNvSpPr txBox="1"/>
          <p:nvPr/>
        </p:nvSpPr>
        <p:spPr>
          <a:xfrm rot="19803513">
            <a:off x="7335952" y="2506032"/>
            <a:ext cx="21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9304" y="656068"/>
            <a:ext cx="513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SET UP NOTIFICATION</a:t>
            </a:r>
          </a:p>
        </p:txBody>
      </p:sp>
    </p:spTree>
    <p:extLst>
      <p:ext uri="{BB962C8B-B14F-4D97-AF65-F5344CB8AC3E}">
        <p14:creationId xmlns:p14="http://schemas.microsoft.com/office/powerpoint/2010/main" val="26419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34428" y="629564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OPTING OUT OF NOTIFICATION</a:t>
            </a:r>
          </a:p>
        </p:txBody>
      </p:sp>
      <p:sp>
        <p:nvSpPr>
          <p:cNvPr id="26" name="Oval 25"/>
          <p:cNvSpPr/>
          <p:nvPr/>
        </p:nvSpPr>
        <p:spPr>
          <a:xfrm>
            <a:off x="4268218" y="4149213"/>
            <a:ext cx="914400" cy="82783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30358" y="4084017"/>
            <a:ext cx="1537252" cy="98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Skype user3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0131" y="3169462"/>
            <a:ext cx="211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user3 types in the stop command with the conversation id</a:t>
            </a:r>
          </a:p>
        </p:txBody>
      </p:sp>
      <p:sp>
        <p:nvSpPr>
          <p:cNvPr id="2" name="Rectangle 1"/>
          <p:cNvSpPr/>
          <p:nvPr/>
        </p:nvSpPr>
        <p:spPr>
          <a:xfrm>
            <a:off x="763540" y="2611129"/>
            <a:ext cx="20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user3 no longer </a:t>
            </a:r>
          </a:p>
          <a:p>
            <a:pPr algn="ctr"/>
            <a:r>
              <a:rPr lang="en-US" dirty="0"/>
              <a:t>wants to be notified</a:t>
            </a:r>
          </a:p>
        </p:txBody>
      </p:sp>
      <p:cxnSp>
        <p:nvCxnSpPr>
          <p:cNvPr id="17" name="Straight Arrow Connector 16"/>
          <p:cNvCxnSpPr>
            <a:stCxn id="30" idx="3"/>
          </p:cNvCxnSpPr>
          <p:nvPr/>
        </p:nvCxnSpPr>
        <p:spPr>
          <a:xfrm flipV="1">
            <a:off x="2567610" y="4563128"/>
            <a:ext cx="1700608" cy="112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8557" y="3197218"/>
            <a:ext cx="211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 saves the address and conversation 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83226" y="4092792"/>
            <a:ext cx="389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now on, all messages that are being sent to this specific conversation id will exclude the address of user</a:t>
            </a:r>
          </a:p>
        </p:txBody>
      </p:sp>
    </p:spTree>
    <p:extLst>
      <p:ext uri="{BB962C8B-B14F-4D97-AF65-F5344CB8AC3E}">
        <p14:creationId xmlns:p14="http://schemas.microsoft.com/office/powerpoint/2010/main" val="1871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79304" y="656068"/>
            <a:ext cx="513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CLEAR MEMORY</a:t>
            </a:r>
          </a:p>
        </p:txBody>
      </p:sp>
      <p:sp>
        <p:nvSpPr>
          <p:cNvPr id="26" name="Oval 25"/>
          <p:cNvSpPr/>
          <p:nvPr/>
        </p:nvSpPr>
        <p:spPr>
          <a:xfrm>
            <a:off x="5366330" y="3696606"/>
            <a:ext cx="914400" cy="82783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55645" y="3620191"/>
            <a:ext cx="1537252" cy="98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Skype user3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35418" y="2705636"/>
            <a:ext cx="211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user3 types in the clear memory command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692326" y="2364060"/>
            <a:ext cx="320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user3 wants to be notified again</a:t>
            </a:r>
          </a:p>
        </p:txBody>
      </p:sp>
      <p:cxnSp>
        <p:nvCxnSpPr>
          <p:cNvPr id="17" name="Straight Arrow Connector 16"/>
          <p:cNvCxnSpPr>
            <a:stCxn id="30" idx="3"/>
            <a:endCxn id="26" idx="2"/>
          </p:cNvCxnSpPr>
          <p:nvPr/>
        </p:nvCxnSpPr>
        <p:spPr>
          <a:xfrm flipV="1">
            <a:off x="2792897" y="4110521"/>
            <a:ext cx="25734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94791" y="2744611"/>
            <a:ext cx="211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 clears all saved address and conversation 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08513" y="3628966"/>
            <a:ext cx="389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notification messages will be sent to this user3 again</a:t>
            </a:r>
          </a:p>
        </p:txBody>
      </p:sp>
    </p:spTree>
    <p:extLst>
      <p:ext uri="{BB962C8B-B14F-4D97-AF65-F5344CB8AC3E}">
        <p14:creationId xmlns:p14="http://schemas.microsoft.com/office/powerpoint/2010/main" val="1562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Dai Tran</dc:creator>
  <cp:lastModifiedBy>Phat Dai Tran</cp:lastModifiedBy>
  <cp:revision>12</cp:revision>
  <dcterms:created xsi:type="dcterms:W3CDTF">2016-11-25T15:50:05Z</dcterms:created>
  <dcterms:modified xsi:type="dcterms:W3CDTF">2016-11-28T20:00:56Z</dcterms:modified>
</cp:coreProperties>
</file>