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BED5-F1DB-4233-8469-C99F1BD85BAD}" type="datetimeFigureOut">
              <a:rPr lang="en-US" smtClean="0"/>
              <a:t>12/07/16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1041360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9453076" y="842346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775" y="56534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5992" y="401894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3115" y="2077064"/>
            <a:ext cx="7537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35706" y="1663964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1</a:t>
            </a:r>
            <a:r>
              <a:rPr lang="en-US" baseline="30000" dirty="0"/>
              <a:t>st</a:t>
            </a:r>
            <a:r>
              <a:rPr lang="en-US" dirty="0"/>
              <a:t> message to bot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562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interaction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6142" y="4378044"/>
            <a:ext cx="51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 sends back a new unique URL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19082" y="4747376"/>
            <a:ext cx="76514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6142" y="4747376"/>
            <a:ext cx="51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that includes a conversation id and </a:t>
            </a:r>
            <a:r>
              <a:rPr lang="en-US"/>
              <a:t>a channel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1041360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9453076" y="842346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775" y="56534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5992" y="401894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ReviewBoard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3115" y="2077064"/>
            <a:ext cx="7537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2562"/>
            <a:ext cx="415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and </a:t>
            </a:r>
            <a:r>
              <a:rPr lang="en-US" b="1" dirty="0" err="1"/>
              <a:t>ReviewBoard</a:t>
            </a:r>
            <a:r>
              <a:rPr lang="en-US" b="1" dirty="0"/>
              <a:t> Interaction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6082" y="2203787"/>
            <a:ext cx="5839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integration</a:t>
            </a:r>
          </a:p>
          <a:p>
            <a:r>
              <a:rPr lang="en-US" dirty="0"/>
              <a:t>+ Action filters (review request, code changed, etc.)</a:t>
            </a:r>
          </a:p>
          <a:p>
            <a:endParaRPr lang="en-US" dirty="0"/>
          </a:p>
          <a:p>
            <a:r>
              <a:rPr lang="en-US" dirty="0"/>
              <a:t>Edit and remove integration</a:t>
            </a:r>
          </a:p>
        </p:txBody>
      </p:sp>
    </p:spTree>
    <p:extLst>
      <p:ext uri="{BB962C8B-B14F-4D97-AF65-F5344CB8AC3E}">
        <p14:creationId xmlns:p14="http://schemas.microsoft.com/office/powerpoint/2010/main" val="64535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87781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07510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352" y="58697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0697" y="549525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ReviewBoard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846" y="549525"/>
            <a:ext cx="8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19084" y="2253075"/>
            <a:ext cx="8745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27240" y="4845095"/>
            <a:ext cx="401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notification on defined channel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084193" y="3288857"/>
            <a:ext cx="4168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03560" y="3288857"/>
            <a:ext cx="354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http://[bot URL]/</a:t>
            </a:r>
            <a:r>
              <a:rPr lang="en-US" dirty="0" err="1"/>
              <a:t>api</a:t>
            </a:r>
            <a:r>
              <a:rPr lang="en-US" dirty="0"/>
              <a:t>/notify/{</a:t>
            </a:r>
            <a:r>
              <a:rPr lang="en-US" dirty="0" err="1"/>
              <a:t>encoded_address</a:t>
            </a:r>
            <a:r>
              <a:rPr lang="en-US" dirty="0"/>
              <a:t>}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399549" y="5227234"/>
            <a:ext cx="43781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507" y="1880057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action on RB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2562"/>
            <a:ext cx="31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request changes</a:t>
            </a:r>
          </a:p>
        </p:txBody>
      </p:sp>
    </p:spTree>
    <p:extLst>
      <p:ext uri="{BB962C8B-B14F-4D97-AF65-F5344CB8AC3E}">
        <p14:creationId xmlns:p14="http://schemas.microsoft.com/office/powerpoint/2010/main" val="214462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Le</dc:creator>
  <cp:lastModifiedBy>Phat Dai Tran</cp:lastModifiedBy>
  <cp:revision>15</cp:revision>
  <dcterms:created xsi:type="dcterms:W3CDTF">2016-11-28T23:10:34Z</dcterms:created>
  <dcterms:modified xsi:type="dcterms:W3CDTF">2016-12-07T16:27:58Z</dcterms:modified>
</cp:coreProperties>
</file>