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17/02/2016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50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17/02/2016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69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17/02/2016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8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17/02/2016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74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17/02/2016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17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17/02/2016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50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17/02/2016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33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17/02/2016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34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17/02/2016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8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17/02/2016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61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17/02/2016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62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A66C-AAA3-4D08-8AFA-634FFF9E633D}" type="datetimeFigureOut">
              <a:rPr lang="en-CA" smtClean="0"/>
              <a:t>17/02/2016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1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107504" y="260648"/>
            <a:ext cx="9079303" cy="5904655"/>
            <a:chOff x="446320" y="321623"/>
            <a:chExt cx="7426318" cy="4151502"/>
          </a:xfrm>
        </p:grpSpPr>
        <p:sp>
          <p:nvSpPr>
            <p:cNvPr id="6" name="TextBox 5"/>
            <p:cNvSpPr txBox="1"/>
            <p:nvPr/>
          </p:nvSpPr>
          <p:spPr>
            <a:xfrm>
              <a:off x="4367345" y="32162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 smtClean="0"/>
                <a:t>/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04918" y="825679"/>
              <a:ext cx="612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o</a:t>
              </a:r>
              <a:r>
                <a:rPr lang="en-CA" sz="1200" dirty="0" smtClean="0"/>
                <a:t>pt/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6469" y="1329735"/>
              <a:ext cx="1709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err="1" smtClean="0"/>
                <a:t>fundserv</a:t>
              </a:r>
              <a:r>
                <a:rPr lang="en-CA" sz="1200" dirty="0" smtClean="0"/>
                <a:t>/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6469" y="1833791"/>
              <a:ext cx="1709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err="1" smtClean="0"/>
                <a:t>syscheck</a:t>
              </a:r>
              <a:r>
                <a:rPr lang="en-CA" sz="1200" dirty="0" smtClean="0"/>
                <a:t>/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7097" y="2326814"/>
              <a:ext cx="1268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err="1" smtClean="0"/>
                <a:t>webcontent</a:t>
              </a:r>
              <a:r>
                <a:rPr lang="en-CA" sz="1200" dirty="0" smtClean="0"/>
                <a:t>/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74540" y="598621"/>
              <a:ext cx="0" cy="227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74540" y="1102678"/>
              <a:ext cx="0" cy="227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74540" y="1606734"/>
              <a:ext cx="0" cy="227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77020" y="2110790"/>
              <a:ext cx="0" cy="227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678106" y="3121060"/>
              <a:ext cx="2118030" cy="1075066"/>
              <a:chOff x="679223" y="2968660"/>
              <a:chExt cx="2118030" cy="107506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08729" y="2968660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CMDB/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9223" y="3766725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reports/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738238" y="3766727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err="1" smtClean="0"/>
                  <a:t>sysinfo</a:t>
                </a:r>
                <a:r>
                  <a:rPr lang="en-CA" sz="1200" dirty="0" smtClean="0"/>
                  <a:t>/</a:t>
                </a:r>
              </a:p>
            </p:txBody>
          </p:sp>
          <p:cxnSp>
            <p:nvCxnSpPr>
              <p:cNvPr id="47" name="Elbow Connector 46"/>
              <p:cNvCxnSpPr>
                <a:stCxn id="12" idx="2"/>
                <a:endCxn id="16" idx="0"/>
              </p:cNvCxnSpPr>
              <p:nvPr/>
            </p:nvCxnSpPr>
            <p:spPr>
              <a:xfrm rot="5400000">
                <a:off x="1212951" y="3241439"/>
                <a:ext cx="521066" cy="5295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/>
              <p:cNvCxnSpPr>
                <a:stCxn id="12" idx="2"/>
                <a:endCxn id="17" idx="0"/>
              </p:cNvCxnSpPr>
              <p:nvPr/>
            </p:nvCxnSpPr>
            <p:spPr>
              <a:xfrm rot="16200000" flipH="1">
                <a:off x="1742457" y="3241438"/>
                <a:ext cx="521068" cy="52950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46320" y="3121060"/>
              <a:ext cx="2816815" cy="1352065"/>
              <a:chOff x="293920" y="2968660"/>
              <a:chExt cx="2816815" cy="135206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208729" y="2968660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err="1" smtClean="0"/>
                  <a:t>listMatching</a:t>
                </a:r>
                <a:r>
                  <a:rPr lang="en-CA" sz="1200" dirty="0" smtClean="0"/>
                  <a:t>/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93920" y="3633986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exception/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051720" y="3633991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sources/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49226" y="4043726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reports/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632393" y="4043726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table/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206674" y="3766726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totals/</a:t>
                </a:r>
              </a:p>
            </p:txBody>
          </p:sp>
          <p:cxnSp>
            <p:nvCxnSpPr>
              <p:cNvPr id="67" name="Elbow Connector 66"/>
              <p:cNvCxnSpPr>
                <a:stCxn id="61" idx="2"/>
                <a:endCxn id="62" idx="0"/>
              </p:cNvCxnSpPr>
              <p:nvPr/>
            </p:nvCxnSpPr>
            <p:spPr>
              <a:xfrm rot="5400000">
                <a:off x="1086670" y="2982418"/>
                <a:ext cx="388327" cy="914809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>
                <a:stCxn id="61" idx="2"/>
                <a:endCxn id="66" idx="0"/>
              </p:cNvCxnSpPr>
              <p:nvPr/>
            </p:nvCxnSpPr>
            <p:spPr>
              <a:xfrm rot="5400000">
                <a:off x="1476677" y="3505165"/>
                <a:ext cx="521067" cy="2055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Elbow Connector 68"/>
              <p:cNvCxnSpPr>
                <a:stCxn id="61" idx="2"/>
                <a:endCxn id="63" idx="0"/>
              </p:cNvCxnSpPr>
              <p:nvPr/>
            </p:nvCxnSpPr>
            <p:spPr>
              <a:xfrm rot="16200000" flipH="1">
                <a:off x="1965566" y="3018329"/>
                <a:ext cx="388332" cy="84299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stCxn id="61" idx="2"/>
                <a:endCxn id="64" idx="0"/>
              </p:cNvCxnSpPr>
              <p:nvPr/>
            </p:nvCxnSpPr>
            <p:spPr>
              <a:xfrm rot="5400000">
                <a:off x="1109453" y="3414941"/>
                <a:ext cx="798067" cy="45950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>
                <a:stCxn id="61" idx="2"/>
                <a:endCxn id="65" idx="0"/>
              </p:cNvCxnSpPr>
              <p:nvPr/>
            </p:nvCxnSpPr>
            <p:spPr>
              <a:xfrm rot="16200000" flipH="1">
                <a:off x="1551036" y="3432860"/>
                <a:ext cx="798067" cy="42366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6813623" y="3121059"/>
              <a:ext cx="1059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smtClean="0"/>
                <a:t>CMT/</a:t>
              </a:r>
            </a:p>
          </p:txBody>
        </p:sp>
        <p:cxnSp>
          <p:nvCxnSpPr>
            <p:cNvPr id="88" name="Elbow Connector 87"/>
            <p:cNvCxnSpPr>
              <a:stCxn id="14" idx="2"/>
              <a:endCxn id="12" idx="0"/>
            </p:cNvCxnSpPr>
            <p:nvPr/>
          </p:nvCxnSpPr>
          <p:spPr>
            <a:xfrm rot="16200000" flipH="1">
              <a:off x="4365617" y="2749556"/>
              <a:ext cx="517247" cy="22575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4" idx="2"/>
              <a:endCxn id="61" idx="0"/>
            </p:cNvCxnSpPr>
            <p:nvPr/>
          </p:nvCxnSpPr>
          <p:spPr>
            <a:xfrm rot="5400000">
              <a:off x="2942376" y="1552074"/>
              <a:ext cx="517247" cy="262072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14" idx="2"/>
              <a:endCxn id="73" idx="0"/>
            </p:cNvCxnSpPr>
            <p:nvPr/>
          </p:nvCxnSpPr>
          <p:spPr>
            <a:xfrm rot="16200000" flipH="1">
              <a:off x="5668623" y="1446551"/>
              <a:ext cx="517246" cy="283177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552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70402" y="116632"/>
            <a:ext cx="8866094" cy="5408442"/>
            <a:chOff x="169841" y="531898"/>
            <a:chExt cx="8794647" cy="4392200"/>
          </a:xfrm>
        </p:grpSpPr>
        <p:sp>
          <p:nvSpPr>
            <p:cNvPr id="4" name="TextBox 3"/>
            <p:cNvSpPr txBox="1"/>
            <p:nvPr/>
          </p:nvSpPr>
          <p:spPr>
            <a:xfrm>
              <a:off x="7377617" y="1661547"/>
              <a:ext cx="1586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smtClean="0"/>
                <a:t>MasterTable.html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9841" y="531898"/>
              <a:ext cx="7794660" cy="4392200"/>
              <a:chOff x="502455" y="2326814"/>
              <a:chExt cx="6375556" cy="308811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877097" y="2326814"/>
                <a:ext cx="1268528" cy="194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~</a:t>
                </a:r>
                <a:r>
                  <a:rPr lang="en-CA" sz="1200" dirty="0" err="1" smtClean="0"/>
                  <a:t>webcontent</a:t>
                </a:r>
                <a:r>
                  <a:rPr lang="en-CA" sz="1200" dirty="0" smtClean="0"/>
                  <a:t>/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447932" y="3121059"/>
                <a:ext cx="2430079" cy="1444732"/>
                <a:chOff x="1449049" y="2968659"/>
                <a:chExt cx="2430079" cy="144473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2173329" y="2968659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CMDB/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449049" y="4136392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reports/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820113" y="4136391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err="1" smtClean="0"/>
                    <a:t>sysinfo</a:t>
                  </a:r>
                  <a:r>
                    <a:rPr lang="en-CA" sz="1200" dirty="0" smtClean="0"/>
                    <a:t>/</a:t>
                  </a:r>
                </a:p>
              </p:txBody>
            </p:sp>
            <p:cxnSp>
              <p:nvCxnSpPr>
                <p:cNvPr id="35" name="Elbow Connector 34"/>
                <p:cNvCxnSpPr>
                  <a:stCxn id="32" idx="2"/>
                  <a:endCxn id="33" idx="0"/>
                </p:cNvCxnSpPr>
                <p:nvPr/>
              </p:nvCxnSpPr>
              <p:spPr>
                <a:xfrm rot="5400000">
                  <a:off x="1895329" y="3328885"/>
                  <a:ext cx="890734" cy="724280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Elbow Connector 35"/>
                <p:cNvCxnSpPr>
                  <a:stCxn id="32" idx="2"/>
                  <a:endCxn id="34" idx="0"/>
                </p:cNvCxnSpPr>
                <p:nvPr/>
              </p:nvCxnSpPr>
              <p:spPr>
                <a:xfrm rot="16200000" flipH="1">
                  <a:off x="2580862" y="3367632"/>
                  <a:ext cx="890733" cy="646785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502455" y="3121060"/>
                <a:ext cx="4279700" cy="2293865"/>
                <a:chOff x="350055" y="2968660"/>
                <a:chExt cx="4279700" cy="229386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1208729" y="2968660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err="1" smtClean="0"/>
                    <a:t>listMatching</a:t>
                  </a:r>
                  <a:r>
                    <a:rPr lang="en-CA" sz="1200" dirty="0" smtClean="0"/>
                    <a:t>/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96155" y="4473379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exception/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70740" y="3474943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sources/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68576" y="4985526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reports/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50055" y="3366752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table/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656480" y="4000401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totals/</a:t>
                  </a:r>
                </a:p>
              </p:txBody>
            </p:sp>
            <p:cxnSp>
              <p:nvCxnSpPr>
                <p:cNvPr id="27" name="Elbow Connector 26"/>
                <p:cNvCxnSpPr>
                  <a:stCxn id="21" idx="2"/>
                  <a:endCxn id="22" idx="0"/>
                </p:cNvCxnSpPr>
                <p:nvPr/>
              </p:nvCxnSpPr>
              <p:spPr>
                <a:xfrm rot="5400000">
                  <a:off x="918090" y="3653232"/>
                  <a:ext cx="1227720" cy="412574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lbow Connector 27"/>
                <p:cNvCxnSpPr>
                  <a:stCxn id="21" idx="2"/>
                  <a:endCxn id="26" idx="0"/>
                </p:cNvCxnSpPr>
                <p:nvPr/>
              </p:nvCxnSpPr>
              <p:spPr>
                <a:xfrm rot="16200000" flipH="1">
                  <a:off x="2084742" y="2899154"/>
                  <a:ext cx="754742" cy="1447751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Elbow Connector 28"/>
                <p:cNvCxnSpPr>
                  <a:stCxn id="21" idx="2"/>
                  <a:endCxn id="23" idx="0"/>
                </p:cNvCxnSpPr>
                <p:nvPr/>
              </p:nvCxnSpPr>
              <p:spPr>
                <a:xfrm rot="16200000" flipH="1">
                  <a:off x="2804600" y="2179295"/>
                  <a:ext cx="229284" cy="2362011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Elbow Connector 29"/>
                <p:cNvCxnSpPr>
                  <a:stCxn id="21" idx="2"/>
                  <a:endCxn id="24" idx="0"/>
                </p:cNvCxnSpPr>
                <p:nvPr/>
              </p:nvCxnSpPr>
              <p:spPr>
                <a:xfrm rot="16200000" flipH="1">
                  <a:off x="1348226" y="3635669"/>
                  <a:ext cx="1739867" cy="959846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lbow Connector 30"/>
                <p:cNvCxnSpPr>
                  <a:stCxn id="21" idx="2"/>
                  <a:endCxn id="25" idx="0"/>
                </p:cNvCxnSpPr>
                <p:nvPr/>
              </p:nvCxnSpPr>
              <p:spPr>
                <a:xfrm rot="5400000">
                  <a:off x="1248354" y="2876868"/>
                  <a:ext cx="121093" cy="858674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Elbow Connector 17"/>
              <p:cNvCxnSpPr>
                <a:stCxn id="10" idx="2"/>
                <a:endCxn id="32" idx="0"/>
              </p:cNvCxnSpPr>
              <p:nvPr/>
            </p:nvCxnSpPr>
            <p:spPr>
              <a:xfrm rot="16200000" flipH="1">
                <a:off x="4806795" y="2226134"/>
                <a:ext cx="599490" cy="119035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>
                <a:stCxn id="10" idx="2"/>
                <a:endCxn id="21" idx="0"/>
              </p:cNvCxnSpPr>
              <p:nvPr/>
            </p:nvCxnSpPr>
            <p:spPr>
              <a:xfrm rot="5400000">
                <a:off x="2901254" y="1510952"/>
                <a:ext cx="599492" cy="2620725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Elbow Connector 42"/>
            <p:cNvCxnSpPr>
              <a:stCxn id="10" idx="2"/>
              <a:endCxn id="4" idx="0"/>
            </p:cNvCxnSpPr>
            <p:nvPr/>
          </p:nvCxnSpPr>
          <p:spPr>
            <a:xfrm rot="16200000" flipH="1">
              <a:off x="6194735" y="-314771"/>
              <a:ext cx="852650" cy="3099986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411760" y="5229200"/>
            <a:ext cx="2385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Yes_NA_Report.txt</a:t>
            </a:r>
          </a:p>
          <a:p>
            <a:r>
              <a:rPr lang="en-CA" sz="1000" dirty="0" smtClean="0"/>
              <a:t>Extra_Hosts_Report.txt</a:t>
            </a:r>
          </a:p>
          <a:p>
            <a:r>
              <a:rPr lang="en-CA" sz="1000" dirty="0" smtClean="0"/>
              <a:t>Expired_Exceptions_Report.txt</a:t>
            </a:r>
          </a:p>
          <a:p>
            <a:r>
              <a:rPr lang="en-CA" sz="1000" dirty="0" smtClean="0"/>
              <a:t>Exceptions_By_Date_Report.txt</a:t>
            </a:r>
          </a:p>
          <a:p>
            <a:r>
              <a:rPr lang="en-CA" sz="1000" dirty="0" smtClean="0"/>
              <a:t>Exceptions_By_Hostname_Report.txt</a:t>
            </a:r>
          </a:p>
          <a:p>
            <a:r>
              <a:rPr lang="en-CA" sz="1000" dirty="0" smtClean="0"/>
              <a:t>Missing_Hosts_Report.txt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25004" y="3760922"/>
            <a:ext cx="1370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hardwareReport.txt</a:t>
            </a:r>
          </a:p>
          <a:p>
            <a:r>
              <a:rPr lang="en-CA" sz="1000" dirty="0" smtClean="0"/>
              <a:t>softwareReport.txt</a:t>
            </a:r>
          </a:p>
          <a:p>
            <a:r>
              <a:rPr lang="en-CA" sz="1000" dirty="0" smtClean="0"/>
              <a:t>zonelistReport.txt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40826" y="3789040"/>
            <a:ext cx="1691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psa03mgmt-sysinfo.txt</a:t>
            </a:r>
          </a:p>
          <a:p>
            <a:r>
              <a:rPr lang="en-CA" sz="1000" dirty="0" smtClean="0"/>
              <a:t>psx02backup-sysinfo.txt</a:t>
            </a:r>
          </a:p>
          <a:p>
            <a:r>
              <a:rPr lang="en-CA" sz="1000" dirty="0" smtClean="0"/>
              <a:t>…</a:t>
            </a:r>
          </a:p>
          <a:p>
            <a:endParaRPr lang="en-CA" sz="10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323092" y="3473295"/>
            <a:ext cx="124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Master</a:t>
            </a:r>
          </a:p>
          <a:p>
            <a:r>
              <a:rPr lang="en-CA" sz="1000" dirty="0" err="1" smtClean="0"/>
              <a:t>noHeader</a:t>
            </a:r>
            <a:r>
              <a:rPr lang="en-CA" sz="1000" dirty="0" smtClean="0"/>
              <a:t>-Master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0252" y="2420888"/>
            <a:ext cx="925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err="1" smtClean="0"/>
              <a:t>MasterTable</a:t>
            </a:r>
            <a:endParaRPr lang="en-CA" sz="1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4329707" y="2614520"/>
            <a:ext cx="1215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err="1" smtClean="0"/>
              <a:t>NETBACKUP.list</a:t>
            </a:r>
            <a:endParaRPr lang="en-CA" sz="1000" dirty="0" smtClean="0"/>
          </a:p>
          <a:p>
            <a:r>
              <a:rPr lang="en-CA" sz="1000" dirty="0" err="1" smtClean="0"/>
              <a:t>SYSCHECK.list</a:t>
            </a:r>
            <a:endParaRPr lang="en-CA" sz="1000" dirty="0" smtClean="0"/>
          </a:p>
          <a:p>
            <a:r>
              <a:rPr lang="en-CA" sz="1000" dirty="0" err="1" smtClean="0"/>
              <a:t>BOKS.list</a:t>
            </a:r>
            <a:endParaRPr lang="en-CA" sz="1000" dirty="0" smtClean="0"/>
          </a:p>
          <a:p>
            <a:r>
              <a:rPr lang="en-CA" sz="1000" dirty="0" err="1" smtClean="0"/>
              <a:t>CONTROLM.list</a:t>
            </a:r>
            <a:endParaRPr lang="en-CA" sz="1000" dirty="0" smtClean="0"/>
          </a:p>
          <a:p>
            <a:r>
              <a:rPr lang="en-CA" sz="1000" dirty="0" err="1" smtClean="0"/>
              <a:t>UPTIME.list</a:t>
            </a:r>
            <a:endParaRPr lang="en-CA" sz="10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891404" y="4344022"/>
            <a:ext cx="1520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err="1" smtClean="0"/>
              <a:t>ExceptionFile</a:t>
            </a:r>
            <a:endParaRPr lang="en-CA" sz="1000" dirty="0" smtClean="0"/>
          </a:p>
          <a:p>
            <a:r>
              <a:rPr lang="en-CA" sz="1000" dirty="0" err="1" smtClean="0"/>
              <a:t>ExpiredExceptionFile</a:t>
            </a:r>
            <a:endParaRPr lang="en-CA" sz="1000" dirty="0" smtClean="0"/>
          </a:p>
          <a:p>
            <a:r>
              <a:rPr lang="en-CA" sz="1000" dirty="0" err="1" smtClean="0"/>
              <a:t>noHeader-ExceptionFile</a:t>
            </a:r>
            <a:endParaRPr lang="en-CA" sz="1000" dirty="0" smtClean="0"/>
          </a:p>
          <a:p>
            <a:r>
              <a:rPr lang="en-CA" sz="1000" dirty="0" err="1" smtClean="0"/>
              <a:t>ExceptionHosts</a:t>
            </a:r>
            <a:endParaRPr lang="en-CA" sz="1000" dirty="0" smtClean="0"/>
          </a:p>
        </p:txBody>
      </p:sp>
    </p:spTree>
    <p:extLst>
      <p:ext uri="{BB962C8B-B14F-4D97-AF65-F5344CB8AC3E}">
        <p14:creationId xmlns:p14="http://schemas.microsoft.com/office/powerpoint/2010/main" val="24263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75</Words>
  <Application>Microsoft Office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Tran</dc:creator>
  <cp:lastModifiedBy>Phat Tran</cp:lastModifiedBy>
  <cp:revision>10</cp:revision>
  <dcterms:created xsi:type="dcterms:W3CDTF">2016-02-17T15:58:41Z</dcterms:created>
  <dcterms:modified xsi:type="dcterms:W3CDTF">2016-02-17T17:25:48Z</dcterms:modified>
</cp:coreProperties>
</file>