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6293-D49C-42CD-B3CA-46E87A1988F3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E522-AEA0-48D4-9C1A-0A2C4BD6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6293-D49C-42CD-B3CA-46E87A1988F3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E522-AEA0-48D4-9C1A-0A2C4BD6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3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6293-D49C-42CD-B3CA-46E87A1988F3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E522-AEA0-48D4-9C1A-0A2C4BD6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6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6293-D49C-42CD-B3CA-46E87A1988F3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E522-AEA0-48D4-9C1A-0A2C4BD6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4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6293-D49C-42CD-B3CA-46E87A1988F3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E522-AEA0-48D4-9C1A-0A2C4BD6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4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6293-D49C-42CD-B3CA-46E87A1988F3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E522-AEA0-48D4-9C1A-0A2C4BD6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3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6293-D49C-42CD-B3CA-46E87A1988F3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E522-AEA0-48D4-9C1A-0A2C4BD6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9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6293-D49C-42CD-B3CA-46E87A1988F3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E522-AEA0-48D4-9C1A-0A2C4BD6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3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6293-D49C-42CD-B3CA-46E87A1988F3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E522-AEA0-48D4-9C1A-0A2C4BD6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6293-D49C-42CD-B3CA-46E87A1988F3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E522-AEA0-48D4-9C1A-0A2C4BD6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4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6293-D49C-42CD-B3CA-46E87A1988F3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E522-AEA0-48D4-9C1A-0A2C4BD6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4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66293-D49C-42CD-B3CA-46E87A1988F3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1E522-AEA0-48D4-9C1A-0A2C4BD6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8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3"/>
          <p:cNvGrpSpPr/>
          <p:nvPr/>
        </p:nvGrpSpPr>
        <p:grpSpPr>
          <a:xfrm>
            <a:off x="1040123" y="237327"/>
            <a:ext cx="10155298" cy="6395702"/>
            <a:chOff x="4435473" y="769262"/>
            <a:chExt cx="5825786" cy="4612482"/>
          </a:xfrm>
        </p:grpSpPr>
        <p:grpSp>
          <p:nvGrpSpPr>
            <p:cNvPr id="120" name="Group 119"/>
            <p:cNvGrpSpPr/>
            <p:nvPr/>
          </p:nvGrpSpPr>
          <p:grpSpPr>
            <a:xfrm>
              <a:off x="4435473" y="769262"/>
              <a:ext cx="5825786" cy="4612482"/>
              <a:chOff x="2985496" y="1161148"/>
              <a:chExt cx="5825786" cy="4612482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985496" y="1161148"/>
                <a:ext cx="914400" cy="322404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213342" y="1161148"/>
                <a:ext cx="914400" cy="322404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69034" y="1161148"/>
                <a:ext cx="914400" cy="322404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41188" y="1161148"/>
                <a:ext cx="914400" cy="322404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896882" y="1161148"/>
                <a:ext cx="914400" cy="32240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</a:rPr>
                  <a:t>MATCH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896882" y="1503673"/>
                <a:ext cx="914400" cy="365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213342" y="1874773"/>
                <a:ext cx="9144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smtClean="0">
                    <a:solidFill>
                      <a:srgbClr val="FF6600"/>
                    </a:solidFill>
                  </a:rPr>
                  <a:t>n/a</a:t>
                </a:r>
                <a:endParaRPr lang="en-US" sz="1800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896882" y="1846198"/>
                <a:ext cx="914400" cy="365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896882" y="2188723"/>
                <a:ext cx="914400" cy="365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441188" y="2531248"/>
                <a:ext cx="914400" cy="365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896882" y="2531248"/>
                <a:ext cx="914400" cy="365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213342" y="2873773"/>
                <a:ext cx="9144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smtClean="0">
                    <a:solidFill>
                      <a:srgbClr val="FF6600"/>
                    </a:solidFill>
                  </a:rPr>
                  <a:t>n/a</a:t>
                </a:r>
                <a:endParaRPr lang="en-US" sz="1800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441188" y="2873773"/>
                <a:ext cx="914400" cy="365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896882" y="2873773"/>
                <a:ext cx="914400" cy="365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985496" y="3216298"/>
                <a:ext cx="914400" cy="365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441188" y="3216298"/>
                <a:ext cx="914400" cy="365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896882" y="3216298"/>
                <a:ext cx="914400" cy="365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985496" y="3611075"/>
                <a:ext cx="914400" cy="365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smtClean="0">
                    <a:solidFill>
                      <a:srgbClr val="FF6600"/>
                    </a:solidFill>
                  </a:rPr>
                  <a:t>n/a</a:t>
                </a:r>
                <a:endParaRPr lang="en-US" sz="1800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441188" y="3611075"/>
                <a:ext cx="914400" cy="365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smtClean="0">
                    <a:solidFill>
                      <a:srgbClr val="FF6600"/>
                    </a:solidFill>
                  </a:rPr>
                  <a:t>n/a</a:t>
                </a:r>
                <a:endParaRPr lang="en-US" sz="1800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896882" y="3558823"/>
                <a:ext cx="914400" cy="365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985496" y="3953685"/>
                <a:ext cx="914400" cy="365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smtClean="0">
                    <a:solidFill>
                      <a:srgbClr val="FF6600"/>
                    </a:solidFill>
                  </a:rPr>
                  <a:t>n/a</a:t>
                </a:r>
                <a:endParaRPr lang="en-US" sz="1800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41188" y="3964153"/>
                <a:ext cx="914400" cy="365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smtClean="0">
                    <a:solidFill>
                      <a:srgbClr val="FF6600"/>
                    </a:solidFill>
                  </a:rPr>
                  <a:t>n/a</a:t>
                </a:r>
                <a:endParaRPr lang="en-US" sz="1800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7896882" y="3901348"/>
                <a:ext cx="914400" cy="365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985496" y="4243873"/>
                <a:ext cx="914400" cy="365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smtClean="0">
                    <a:solidFill>
                      <a:srgbClr val="FF6600"/>
                    </a:solidFill>
                  </a:rPr>
                  <a:t>n/a</a:t>
                </a:r>
                <a:endParaRPr lang="en-US" sz="1800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213342" y="4243873"/>
                <a:ext cx="914400" cy="365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smtClean="0">
                    <a:solidFill>
                      <a:srgbClr val="FF6600"/>
                    </a:solidFill>
                  </a:rPr>
                  <a:t>n/a</a:t>
                </a:r>
                <a:endParaRPr lang="en-US" sz="1800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896882" y="4243873"/>
                <a:ext cx="914400" cy="365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2985496" y="4586398"/>
                <a:ext cx="914400" cy="365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smtClean="0">
                    <a:solidFill>
                      <a:srgbClr val="FF6600"/>
                    </a:solidFill>
                  </a:rPr>
                  <a:t>n/a</a:t>
                </a:r>
                <a:endParaRPr lang="en-US" sz="1800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213342" y="4586398"/>
                <a:ext cx="914400" cy="365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smtClean="0">
                    <a:solidFill>
                      <a:srgbClr val="FF6600"/>
                    </a:solidFill>
                  </a:rPr>
                  <a:t>n/a</a:t>
                </a:r>
                <a:endParaRPr lang="en-US" sz="1800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7896882" y="4586398"/>
                <a:ext cx="914400" cy="365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7896882" y="4928923"/>
                <a:ext cx="914400" cy="365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7896882" y="5271448"/>
                <a:ext cx="914400" cy="365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2985496" y="5081830"/>
                <a:ext cx="914400" cy="322404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9</a:t>
                </a:r>
                <a:endParaRPr lang="en-US" b="1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213342" y="5081830"/>
                <a:ext cx="914400" cy="322404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10</a:t>
                </a:r>
                <a:endParaRPr lang="en-US" b="1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669034" y="5081830"/>
                <a:ext cx="914400" cy="322404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8</a:t>
                </a:r>
                <a:endParaRPr lang="en-US" b="1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441188" y="5081830"/>
                <a:ext cx="914400" cy="322404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7</a:t>
                </a:r>
                <a:endParaRPr lang="en-US" b="1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7896882" y="5081830"/>
                <a:ext cx="914400" cy="34927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FFFFFF"/>
                    </a:solidFill>
                  </a:rPr>
                  <a:t>6</a:t>
                </a:r>
                <a:endParaRPr lang="en-US" sz="20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2985496" y="5424362"/>
                <a:ext cx="914400" cy="322404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90%</a:t>
                </a:r>
                <a:endParaRPr lang="en-US" b="1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4213342" y="5424362"/>
                <a:ext cx="914400" cy="322404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100%</a:t>
                </a:r>
                <a:endParaRPr lang="en-US" b="1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669034" y="5424362"/>
                <a:ext cx="914400" cy="322404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70%</a:t>
                </a:r>
                <a:endParaRPr lang="en-US" b="1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5441188" y="5424362"/>
                <a:ext cx="914400" cy="322404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70%</a:t>
                </a:r>
                <a:endParaRPr lang="en-US" b="1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7896882" y="5424359"/>
                <a:ext cx="914400" cy="34927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FFFFFF"/>
                    </a:solidFill>
                  </a:rPr>
                  <a:t>60%</a:t>
                </a:r>
                <a:endParaRPr lang="en-US" sz="2000" b="1" dirty="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08" name="Picture 2" descr="C:\Documents and Settings\boudreag\Local Settings\Temp\Temporary Internet Files\Content.IE5\XTPK3VNB\MC900441310[1]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29600" y="1545720"/>
                <a:ext cx="338953" cy="338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9" name="Picture 2" descr="C:\Documents and Settings\boudreag\Local Settings\Temp\Temporary Internet Files\Content.IE5\XTPK3VNB\MC900441310[1]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29600" y="1900050"/>
                <a:ext cx="338953" cy="338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Picture 2" descr="C:\Documents and Settings\boudreag\Local Settings\Temp\Temporary Internet Files\Content.IE5\XTPK3VNB\MC900441310[1]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29600" y="3631695"/>
                <a:ext cx="338953" cy="338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1" name="Picture 2" descr="C:\Documents and Settings\boudreag\Local Settings\Temp\Temporary Internet Files\Content.IE5\XTPK3VNB\MC900441310[1]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29600" y="3938400"/>
                <a:ext cx="338953" cy="338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2" name="Picture 2" descr="C:\Documents and Settings\boudreag\Local Settings\Temp\Temporary Internet Files\Content.IE5\XTPK3VNB\MC900441310[1]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29600" y="4266060"/>
                <a:ext cx="338953" cy="338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3" name="Picture 2" descr="C:\Documents and Settings\boudreag\Local Settings\Temp\Temporary Internet Files\Content.IE5\XTPK3VNB\MC900441310[1]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29600" y="4589910"/>
                <a:ext cx="338953" cy="338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1" name="Picture 2" descr="C:\Documents and Settings\boudreag\Local Settings\Temp\Temporary Internet Files\Content.IE5\XTPK3VNB\MC90044131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6734" y="1505281"/>
              <a:ext cx="338953" cy="338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2" descr="C:\Documents and Settings\boudreag\Local Settings\Temp\Temporary Internet Files\Content.IE5\XTPK3VNB\MC90044131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8888" y="1822383"/>
              <a:ext cx="338953" cy="338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2" descr="C:\Documents and Settings\boudreag\Local Settings\Temp\Temporary Internet Files\Content.IE5\XTPK3VNB\MC90044131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42" y="1827571"/>
              <a:ext cx="338953" cy="338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2" descr="C:\Documents and Settings\boudreag\Local Settings\Temp\Temporary Internet Files\Content.IE5\XTPK3VNB\MC90044131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3196" y="1818849"/>
              <a:ext cx="338953" cy="338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2" descr="C:\Documents and Settings\boudreag\Local Settings\Temp\Temporary Internet Files\Content.IE5\XTPK3VNB\MC90044131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2227" y="1514478"/>
              <a:ext cx="338953" cy="338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2" descr="C:\Documents and Settings\boudreag\Local Settings\Temp\Temporary Internet Files\Content.IE5\XTPK3VNB\MC90044131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1460" y="1495348"/>
              <a:ext cx="338953" cy="338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2" descr="C:\Documents and Settings\boudreag\Local Settings\Temp\Temporary Internet Files\Content.IE5\XTPK3VNB\MC90044131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6733" y="1161209"/>
              <a:ext cx="338953" cy="338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2" descr="C:\Documents and Settings\boudreag\Local Settings\Temp\Temporary Internet Files\Content.IE5\XTPK3VNB\MC90044131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8887" y="1163215"/>
              <a:ext cx="338953" cy="338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2" descr="C:\Documents and Settings\boudreag\Local Settings\Temp\Temporary Internet Files\Content.IE5\XTPK3VNB\MC90044131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40" y="1162546"/>
              <a:ext cx="338953" cy="338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2" descr="C:\Documents and Settings\boudreag\Local Settings\Temp\Temporary Internet Files\Content.IE5\XTPK3VNB\MC90044131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1460" y="1171858"/>
              <a:ext cx="338953" cy="338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2" descr="C:\Documents and Settings\boudreag\Local Settings\Temp\Temporary Internet Files\Content.IE5\XTPK3VNB\MC90044131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8072" y="2141381"/>
              <a:ext cx="338953" cy="338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2" descr="C:\Documents and Settings\boudreag\Local Settings\Temp\Temporary Internet Files\Content.IE5\XTPK3VNB\MC90044131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0226" y="2132659"/>
              <a:ext cx="338953" cy="338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2" descr="C:\Documents and Settings\boudreag\Local Settings\Temp\Temporary Internet Files\Content.IE5\XTPK3VNB\MC90044131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1459" y="2447470"/>
              <a:ext cx="338953" cy="338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2" descr="C:\Documents and Settings\boudreag\Local Settings\Temp\Temporary Internet Files\Content.IE5\XTPK3VNB\MC90044131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5243" y="2447469"/>
              <a:ext cx="338953" cy="338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2" descr="C:\Documents and Settings\boudreag\Local Settings\Temp\Temporary Internet Files\Content.IE5\XTPK3VNB\MC90044131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5243" y="3570919"/>
              <a:ext cx="338953" cy="338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2" descr="C:\Documents and Settings\boudreag\Local Settings\Temp\Temporary Internet Files\Content.IE5\XTPK3VNB\MC90044131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5242" y="3236372"/>
              <a:ext cx="338953" cy="338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2" descr="C:\Documents and Settings\boudreag\Local Settings\Temp\Temporary Internet Files\Content.IE5\XTPK3VNB\MC90044131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5242" y="3884393"/>
              <a:ext cx="338953" cy="338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2" descr="C:\Documents and Settings\boudreag\Local Settings\Temp\Temporary Internet Files\Content.IE5\XTPK3VNB\MC90044131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5242" y="4208243"/>
              <a:ext cx="338953" cy="338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2" descr="C:\Documents and Settings\boudreag\Local Settings\Temp\Temporary Internet Files\Content.IE5\XTPK3VNB\MC90044131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550" y="2887894"/>
              <a:ext cx="338953" cy="338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2" descr="C:\Documents and Settings\boudreag\Local Settings\Temp\Temporary Internet Files\Content.IE5\XTPK3VNB\MC90044131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550" y="3242224"/>
              <a:ext cx="338953" cy="338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1" name="Picture 2" descr="C:\Documents and Settings\boudreag\Local Settings\Temp\Temporary Internet Files\Content.IE5\XTPK3VNB\MC90044131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550" y="3560359"/>
              <a:ext cx="338953" cy="338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2" descr="C:\Documents and Settings\boudreag\Local Settings\Temp\Temporary Internet Files\Content.IE5\XTPK3VNB\MC90044131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2228" y="4199122"/>
              <a:ext cx="338953" cy="338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2" descr="C:\Documents and Settings\boudreag\Local Settings\Temp\Temporary Internet Files\Content.IE5\XTPK3VNB\MC90044131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2227" y="3864575"/>
              <a:ext cx="338953" cy="338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3111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30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Phat Dai Tran</dc:creator>
  <cp:lastModifiedBy>Phat Dai Tran</cp:lastModifiedBy>
  <cp:revision>4</cp:revision>
  <dcterms:created xsi:type="dcterms:W3CDTF">2016-02-13T23:52:05Z</dcterms:created>
  <dcterms:modified xsi:type="dcterms:W3CDTF">2016-02-14T00:32:48Z</dcterms:modified>
</cp:coreProperties>
</file>