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6293-D49C-42CD-B3CA-46E87A1988F3}" type="datetimeFigureOut">
              <a:rPr lang="en-US" smtClean="0"/>
              <a:t>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E522-AEA0-48D4-9C1A-0A2C4BD6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1016900" y="215557"/>
            <a:ext cx="10155298" cy="6434620"/>
            <a:chOff x="4435473" y="769262"/>
            <a:chExt cx="5825786" cy="4640549"/>
          </a:xfrm>
        </p:grpSpPr>
        <p:grpSp>
          <p:nvGrpSpPr>
            <p:cNvPr id="120" name="Group 119"/>
            <p:cNvGrpSpPr/>
            <p:nvPr/>
          </p:nvGrpSpPr>
          <p:grpSpPr>
            <a:xfrm>
              <a:off x="4435473" y="769262"/>
              <a:ext cx="5825786" cy="4640549"/>
              <a:chOff x="2985496" y="1161148"/>
              <a:chExt cx="5825786" cy="464054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985496" y="1161148"/>
                <a:ext cx="914400" cy="28855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1</a:t>
                </a:r>
                <a:endParaRPr lang="en-US" sz="20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213342" y="1161148"/>
                <a:ext cx="914400" cy="28855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2</a:t>
                </a:r>
                <a:endParaRPr lang="en-US" sz="20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69034" y="1161148"/>
                <a:ext cx="914400" cy="28855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41188" y="1161148"/>
                <a:ext cx="914400" cy="28855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3</a:t>
                </a:r>
                <a:endParaRPr lang="en-US" sz="20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96882" y="1161148"/>
                <a:ext cx="914400" cy="288553"/>
              </a:xfrm>
              <a:prstGeom prst="rect">
                <a:avLst/>
              </a:prstGeom>
              <a:solidFill>
                <a:srgbClr val="CC333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</a:rPr>
                  <a:t>MATCH</a:t>
                </a:r>
                <a:endParaRPr 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896882" y="15036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13342" y="1858029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6882" y="18461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3342" y="2892615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85496" y="3695864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56176" y="3639338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896882" y="355882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85496" y="4019632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456176" y="3926469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896882" y="39013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85496" y="4338082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13342" y="4309820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896882" y="424387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985496" y="4624081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213342" y="4633502"/>
                <a:ext cx="914400" cy="377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6600"/>
                    </a:solidFill>
                  </a:rPr>
                  <a:t>n/a</a:t>
                </a:r>
                <a:endParaRPr lang="en-US" sz="2800" b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896882" y="458639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896882" y="4928923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896882" y="5271448"/>
                <a:ext cx="914400" cy="36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985496" y="5081830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9</a:t>
                </a:r>
                <a:endParaRPr lang="en-US" sz="24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213342" y="5081830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</a:t>
                </a:r>
                <a:endParaRPr lang="en-US" sz="24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69034" y="5081830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8</a:t>
                </a:r>
                <a:endParaRPr lang="en-US" sz="24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41188" y="5081830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7</a:t>
                </a:r>
                <a:endParaRPr lang="en-US" sz="24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896882" y="5081830"/>
                <a:ext cx="914400" cy="377338"/>
              </a:xfrm>
              <a:prstGeom prst="rect">
                <a:avLst/>
              </a:prstGeom>
              <a:solidFill>
                <a:srgbClr val="CC333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</a:rPr>
                  <a:t>6</a:t>
                </a:r>
                <a:endParaRPr lang="en-US" sz="28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985496" y="5424362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90%</a:t>
                </a:r>
                <a:endParaRPr lang="en-US" sz="2400" b="1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4213342" y="5424362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100%</a:t>
                </a:r>
                <a:endParaRPr lang="en-US" sz="2400" b="1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669034" y="5424362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70%</a:t>
                </a:r>
                <a:endParaRPr lang="en-US" sz="2400" b="1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441188" y="5424362"/>
                <a:ext cx="914400" cy="332946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70%</a:t>
                </a:r>
                <a:endParaRPr lang="en-US" sz="2400" b="1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7896882" y="5424359"/>
                <a:ext cx="914400" cy="377338"/>
              </a:xfrm>
              <a:prstGeom prst="rect">
                <a:avLst/>
              </a:prstGeom>
              <a:solidFill>
                <a:srgbClr val="CC3333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FFFFFF"/>
                    </a:solidFill>
                  </a:rPr>
                  <a:t>60%</a:t>
                </a:r>
                <a:endParaRPr lang="en-US" sz="2800" b="1" dirty="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08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154572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190005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3631695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393840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426606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C:\Documents and Settings\boudreag\Local Settings\Temp\Temporary Internet Files\Content.IE5\XTPK3VNB\MC900441310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600" y="4589910"/>
                <a:ext cx="338953" cy="338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734" y="1505281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888" y="182238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42" y="1827571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196" y="181884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7" y="151447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60" y="149534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6733" y="116120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887" y="1163215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40" y="1162546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60" y="1171858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072" y="216022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0226" y="2151500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460" y="2508694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2505180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3" y="3570919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3236372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388439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5242" y="420824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2887894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3242224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550" y="3598043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8" y="4199122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Documents and Settings\boudreag\Local Settings\Temp\Temporary Internet Files\Content.IE5\XTPK3VNB\MC90044131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2227" y="3864575"/>
              <a:ext cx="338953" cy="33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1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Dai Tran</dc:creator>
  <cp:lastModifiedBy>Phat Dai Tran</cp:lastModifiedBy>
  <cp:revision>6</cp:revision>
  <dcterms:created xsi:type="dcterms:W3CDTF">2016-02-13T23:52:05Z</dcterms:created>
  <dcterms:modified xsi:type="dcterms:W3CDTF">2016-02-14T22:30:02Z</dcterms:modified>
</cp:coreProperties>
</file>