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329CF1-A064-42B4-8424-A5C21480875A}" v="4359" dt="2019-01-28T14:06:00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 W" userId="8e13ddf4a59c2d62" providerId="LiveId" clId="{4C329CF1-A064-42B4-8424-A5C21480875A}"/>
    <pc:docChg chg="undo redo custSel mod addSld modSld sldOrd">
      <pc:chgData name="P W" userId="8e13ddf4a59c2d62" providerId="LiveId" clId="{4C329CF1-A064-42B4-8424-A5C21480875A}" dt="2019-01-28T14:06:00.818" v="4352" actId="26606"/>
      <pc:docMkLst>
        <pc:docMk/>
      </pc:docMkLst>
      <pc:sldChg chg="addSp modSp mod setBg">
        <pc:chgData name="P W" userId="8e13ddf4a59c2d62" providerId="LiveId" clId="{4C329CF1-A064-42B4-8424-A5C21480875A}" dt="2019-01-28T10:03:39.867" v="285" actId="26606"/>
        <pc:sldMkLst>
          <pc:docMk/>
          <pc:sldMk cId="864573365" sldId="259"/>
        </pc:sldMkLst>
        <pc:spChg chg="mod">
          <ac:chgData name="P W" userId="8e13ddf4a59c2d62" providerId="LiveId" clId="{4C329CF1-A064-42B4-8424-A5C21480875A}" dt="2019-01-28T10:03:39.867" v="285" actId="26606"/>
          <ac:spMkLst>
            <pc:docMk/>
            <pc:sldMk cId="864573365" sldId="259"/>
            <ac:spMk id="2" creationId="{8F9CB93F-6323-433B-A122-58A332924CCA}"/>
          </ac:spMkLst>
        </pc:spChg>
        <pc:spChg chg="mod">
          <ac:chgData name="P W" userId="8e13ddf4a59c2d62" providerId="LiveId" clId="{4C329CF1-A064-42B4-8424-A5C21480875A}" dt="2019-01-28T10:03:39.867" v="285" actId="26606"/>
          <ac:spMkLst>
            <pc:docMk/>
            <pc:sldMk cId="864573365" sldId="259"/>
            <ac:spMk id="3" creationId="{09EE718F-D9A2-4789-8685-B2C5D14DEE62}"/>
          </ac:spMkLst>
        </pc:spChg>
        <pc:spChg chg="add">
          <ac:chgData name="P W" userId="8e13ddf4a59c2d62" providerId="LiveId" clId="{4C329CF1-A064-42B4-8424-A5C21480875A}" dt="2019-01-28T10:03:39.867" v="285" actId="26606"/>
          <ac:spMkLst>
            <pc:docMk/>
            <pc:sldMk cId="864573365" sldId="259"/>
            <ac:spMk id="8" creationId="{AC224410-FF86-4FBB-A05E-61232D4B1368}"/>
          </ac:spMkLst>
        </pc:spChg>
        <pc:spChg chg="add">
          <ac:chgData name="P W" userId="8e13ddf4a59c2d62" providerId="LiveId" clId="{4C329CF1-A064-42B4-8424-A5C21480875A}" dt="2019-01-28T10:03:39.867" v="285" actId="26606"/>
          <ac:spMkLst>
            <pc:docMk/>
            <pc:sldMk cId="864573365" sldId="259"/>
            <ac:spMk id="10" creationId="{F3BDD110-869E-4A8C-9250-C7AE5C840842}"/>
          </ac:spMkLst>
        </pc:spChg>
      </pc:sldChg>
      <pc:sldChg chg="addSp delSp modSp ord">
        <pc:chgData name="P W" userId="8e13ddf4a59c2d62" providerId="LiveId" clId="{4C329CF1-A064-42B4-8424-A5C21480875A}" dt="2019-01-28T13:28:59.868" v="2952" actId="20577"/>
        <pc:sldMkLst>
          <pc:docMk/>
          <pc:sldMk cId="3145633317" sldId="260"/>
        </pc:sldMkLst>
        <pc:spChg chg="mod">
          <ac:chgData name="P W" userId="8e13ddf4a59c2d62" providerId="LiveId" clId="{4C329CF1-A064-42B4-8424-A5C21480875A}" dt="2019-01-28T13:28:59.868" v="2952" actId="20577"/>
          <ac:spMkLst>
            <pc:docMk/>
            <pc:sldMk cId="3145633317" sldId="260"/>
            <ac:spMk id="2" creationId="{9A7B9CD6-C058-4D2E-8E45-97DCD03A6F1A}"/>
          </ac:spMkLst>
        </pc:spChg>
        <pc:spChg chg="mod">
          <ac:chgData name="P W" userId="8e13ddf4a59c2d62" providerId="LiveId" clId="{4C329CF1-A064-42B4-8424-A5C21480875A}" dt="2019-01-28T12:00:44.705" v="1714" actId="20577"/>
          <ac:spMkLst>
            <pc:docMk/>
            <pc:sldMk cId="3145633317" sldId="260"/>
            <ac:spMk id="3" creationId="{60329E50-DB8F-42C0-91A6-17714A6DAAA7}"/>
          </ac:spMkLst>
        </pc:spChg>
        <pc:picChg chg="add del mod">
          <ac:chgData name="P W" userId="8e13ddf4a59c2d62" providerId="LiveId" clId="{4C329CF1-A064-42B4-8424-A5C21480875A}" dt="2019-01-28T11:29:40.790" v="658"/>
          <ac:picMkLst>
            <pc:docMk/>
            <pc:sldMk cId="3145633317" sldId="260"/>
            <ac:picMk id="5" creationId="{1D99CBC2-EA26-4BBA-A0AF-E564F74C5370}"/>
          </ac:picMkLst>
        </pc:picChg>
        <pc:picChg chg="add del mod">
          <ac:chgData name="P W" userId="8e13ddf4a59c2d62" providerId="LiveId" clId="{4C329CF1-A064-42B4-8424-A5C21480875A}" dt="2019-01-28T11:29:47.240" v="659" actId="478"/>
          <ac:picMkLst>
            <pc:docMk/>
            <pc:sldMk cId="3145633317" sldId="260"/>
            <ac:picMk id="7" creationId="{411C3EF2-07D3-4351-A02B-90D015B5D03E}"/>
          </ac:picMkLst>
        </pc:picChg>
      </pc:sldChg>
      <pc:sldChg chg="addSp modSp add ord">
        <pc:chgData name="P W" userId="8e13ddf4a59c2d62" providerId="LiveId" clId="{4C329CF1-A064-42B4-8424-A5C21480875A}" dt="2019-01-28T13:33:57.688" v="2966" actId="1076"/>
        <pc:sldMkLst>
          <pc:docMk/>
          <pc:sldMk cId="2844333120" sldId="261"/>
        </pc:sldMkLst>
        <pc:spChg chg="mod">
          <ac:chgData name="P W" userId="8e13ddf4a59c2d62" providerId="LiveId" clId="{4C329CF1-A064-42B4-8424-A5C21480875A}" dt="2019-01-28T10:15:28.443" v="310" actId="20577"/>
          <ac:spMkLst>
            <pc:docMk/>
            <pc:sldMk cId="2844333120" sldId="261"/>
            <ac:spMk id="2" creationId="{D03FD606-CFB8-4374-9218-51AD89636495}"/>
          </ac:spMkLst>
        </pc:spChg>
        <pc:spChg chg="mod">
          <ac:chgData name="P W" userId="8e13ddf4a59c2d62" providerId="LiveId" clId="{4C329CF1-A064-42B4-8424-A5C21480875A}" dt="2019-01-28T13:33:38.719" v="2964" actId="20577"/>
          <ac:spMkLst>
            <pc:docMk/>
            <pc:sldMk cId="2844333120" sldId="261"/>
            <ac:spMk id="3" creationId="{19DCA1FB-5841-42D9-B306-3C860C0233B5}"/>
          </ac:spMkLst>
        </pc:spChg>
        <pc:picChg chg="add mod">
          <ac:chgData name="P W" userId="8e13ddf4a59c2d62" providerId="LiveId" clId="{4C329CF1-A064-42B4-8424-A5C21480875A}" dt="2019-01-28T13:33:57.688" v="2966" actId="1076"/>
          <ac:picMkLst>
            <pc:docMk/>
            <pc:sldMk cId="2844333120" sldId="261"/>
            <ac:picMk id="5" creationId="{F826B42C-DCBF-4400-A35F-E5F0A80ED558}"/>
          </ac:picMkLst>
        </pc:picChg>
      </pc:sldChg>
      <pc:sldChg chg="addSp modSp add mod ord setBg">
        <pc:chgData name="P W" userId="8e13ddf4a59c2d62" providerId="LiveId" clId="{4C329CF1-A064-42B4-8424-A5C21480875A}" dt="2019-01-28T13:33:03.397" v="2963"/>
        <pc:sldMkLst>
          <pc:docMk/>
          <pc:sldMk cId="2472071068" sldId="262"/>
        </pc:sldMkLst>
        <pc:spChg chg="mod">
          <ac:chgData name="P W" userId="8e13ddf4a59c2d62" providerId="LiveId" clId="{4C329CF1-A064-42B4-8424-A5C21480875A}" dt="2019-01-28T11:34:56.031" v="870" actId="26606"/>
          <ac:spMkLst>
            <pc:docMk/>
            <pc:sldMk cId="2472071068" sldId="262"/>
            <ac:spMk id="2" creationId="{6106035B-B11A-4C91-B170-A6C3019D36B3}"/>
          </ac:spMkLst>
        </pc:spChg>
        <pc:spChg chg="mod">
          <ac:chgData name="P W" userId="8e13ddf4a59c2d62" providerId="LiveId" clId="{4C329CF1-A064-42B4-8424-A5C21480875A}" dt="2019-01-28T11:52:25.457" v="1576" actId="20577"/>
          <ac:spMkLst>
            <pc:docMk/>
            <pc:sldMk cId="2472071068" sldId="262"/>
            <ac:spMk id="3" creationId="{B12C1765-0C3F-4ACC-99B4-2A84D4EA3F37}"/>
          </ac:spMkLst>
        </pc:spChg>
        <pc:spChg chg="add">
          <ac:chgData name="P W" userId="8e13ddf4a59c2d62" providerId="LiveId" clId="{4C329CF1-A064-42B4-8424-A5C21480875A}" dt="2019-01-28T11:34:56.031" v="870" actId="26606"/>
          <ac:spMkLst>
            <pc:docMk/>
            <pc:sldMk cId="2472071068" sldId="262"/>
            <ac:spMk id="8" creationId="{69652D62-ECFB-408E-ABE6-155A644F433D}"/>
          </ac:spMkLst>
        </pc:spChg>
        <pc:spChg chg="add">
          <ac:chgData name="P W" userId="8e13ddf4a59c2d62" providerId="LiveId" clId="{4C329CF1-A064-42B4-8424-A5C21480875A}" dt="2019-01-28T11:34:56.031" v="870" actId="26606"/>
          <ac:spMkLst>
            <pc:docMk/>
            <pc:sldMk cId="2472071068" sldId="262"/>
            <ac:spMk id="10" creationId="{C1FEA985-924B-4044-8778-32D1E7164C01}"/>
          </ac:spMkLst>
        </pc:spChg>
        <pc:cxnChg chg="add">
          <ac:chgData name="P W" userId="8e13ddf4a59c2d62" providerId="LiveId" clId="{4C329CF1-A064-42B4-8424-A5C21480875A}" dt="2019-01-28T11:34:56.031" v="870" actId="26606"/>
          <ac:cxnSpMkLst>
            <pc:docMk/>
            <pc:sldMk cId="2472071068" sldId="262"/>
            <ac:cxnSpMk id="12" creationId="{96C7F9CB-BCC3-4648-8DEF-07B0887D87D6}"/>
          </ac:cxnSpMkLst>
        </pc:cxnChg>
      </pc:sldChg>
      <pc:sldChg chg="addSp modSp add ord">
        <pc:chgData name="P W" userId="8e13ddf4a59c2d62" providerId="LiveId" clId="{4C329CF1-A064-42B4-8424-A5C21480875A}" dt="2019-01-28T13:32:59.416" v="2962"/>
        <pc:sldMkLst>
          <pc:docMk/>
          <pc:sldMk cId="3052946124" sldId="263"/>
        </pc:sldMkLst>
        <pc:spChg chg="mod">
          <ac:chgData name="P W" userId="8e13ddf4a59c2d62" providerId="LiveId" clId="{4C329CF1-A064-42B4-8424-A5C21480875A}" dt="2019-01-28T11:18:19.946" v="421" actId="20577"/>
          <ac:spMkLst>
            <pc:docMk/>
            <pc:sldMk cId="3052946124" sldId="263"/>
            <ac:spMk id="2" creationId="{5C6B4572-97C5-4E18-8A32-3560D22DDFFE}"/>
          </ac:spMkLst>
        </pc:spChg>
        <pc:spChg chg="mod">
          <ac:chgData name="P W" userId="8e13ddf4a59c2d62" providerId="LiveId" clId="{4C329CF1-A064-42B4-8424-A5C21480875A}" dt="2019-01-28T11:27:21.259" v="604" actId="20577"/>
          <ac:spMkLst>
            <pc:docMk/>
            <pc:sldMk cId="3052946124" sldId="263"/>
            <ac:spMk id="3" creationId="{FF65A795-A57B-4B8D-A549-2B2A9BD90A19}"/>
          </ac:spMkLst>
        </pc:spChg>
        <pc:picChg chg="add mod">
          <ac:chgData name="P W" userId="8e13ddf4a59c2d62" providerId="LiveId" clId="{4C329CF1-A064-42B4-8424-A5C21480875A}" dt="2019-01-28T11:31:44.560" v="667" actId="1076"/>
          <ac:picMkLst>
            <pc:docMk/>
            <pc:sldMk cId="3052946124" sldId="263"/>
            <ac:picMk id="5" creationId="{4948AA3E-097C-4750-8859-EE938AACCBC2}"/>
          </ac:picMkLst>
        </pc:picChg>
        <pc:picChg chg="add mod">
          <ac:chgData name="P W" userId="8e13ddf4a59c2d62" providerId="LiveId" clId="{4C329CF1-A064-42B4-8424-A5C21480875A}" dt="2019-01-28T11:31:47.284" v="668" actId="1076"/>
          <ac:picMkLst>
            <pc:docMk/>
            <pc:sldMk cId="3052946124" sldId="263"/>
            <ac:picMk id="7" creationId="{D92FD060-91CC-4F56-9A66-3E577F0F189B}"/>
          </ac:picMkLst>
        </pc:picChg>
      </pc:sldChg>
      <pc:sldChg chg="modSp add ord">
        <pc:chgData name="P W" userId="8e13ddf4a59c2d62" providerId="LiveId" clId="{4C329CF1-A064-42B4-8424-A5C21480875A}" dt="2019-01-28T13:29:16.728" v="2957" actId="20577"/>
        <pc:sldMkLst>
          <pc:docMk/>
          <pc:sldMk cId="564095405" sldId="264"/>
        </pc:sldMkLst>
        <pc:spChg chg="mod">
          <ac:chgData name="P W" userId="8e13ddf4a59c2d62" providerId="LiveId" clId="{4C329CF1-A064-42B4-8424-A5C21480875A}" dt="2019-01-28T13:28:50.931" v="2947" actId="20577"/>
          <ac:spMkLst>
            <pc:docMk/>
            <pc:sldMk cId="564095405" sldId="264"/>
            <ac:spMk id="2" creationId="{09638EDA-AA65-421A-A2A8-F5197A58A4FE}"/>
          </ac:spMkLst>
        </pc:spChg>
        <pc:spChg chg="mod">
          <ac:chgData name="P W" userId="8e13ddf4a59c2d62" providerId="LiveId" clId="{4C329CF1-A064-42B4-8424-A5C21480875A}" dt="2019-01-28T13:29:16.728" v="2957" actId="20577"/>
          <ac:spMkLst>
            <pc:docMk/>
            <pc:sldMk cId="564095405" sldId="264"/>
            <ac:spMk id="3" creationId="{F49D8317-416B-439A-A00F-27A412B29F4C}"/>
          </ac:spMkLst>
        </pc:spChg>
      </pc:sldChg>
      <pc:sldChg chg="addSp delSp modSp add">
        <pc:chgData name="P W" userId="8e13ddf4a59c2d62" providerId="LiveId" clId="{4C329CF1-A064-42B4-8424-A5C21480875A}" dt="2019-01-28T13:18:43.307" v="2772" actId="1076"/>
        <pc:sldMkLst>
          <pc:docMk/>
          <pc:sldMk cId="906062965" sldId="265"/>
        </pc:sldMkLst>
        <pc:spChg chg="mod">
          <ac:chgData name="P W" userId="8e13ddf4a59c2d62" providerId="LiveId" clId="{4C329CF1-A064-42B4-8424-A5C21480875A}" dt="2019-01-28T13:08:39.615" v="2747" actId="20577"/>
          <ac:spMkLst>
            <pc:docMk/>
            <pc:sldMk cId="906062965" sldId="265"/>
            <ac:spMk id="2" creationId="{1FED0710-C597-466E-82D1-AD208CE27E05}"/>
          </ac:spMkLst>
        </pc:spChg>
        <pc:spChg chg="del">
          <ac:chgData name="P W" userId="8e13ddf4a59c2d62" providerId="LiveId" clId="{4C329CF1-A064-42B4-8424-A5C21480875A}" dt="2019-01-28T13:12:55.244" v="2751" actId="931"/>
          <ac:spMkLst>
            <pc:docMk/>
            <pc:sldMk cId="906062965" sldId="265"/>
            <ac:spMk id="3" creationId="{9C960D0C-CB6C-41FE-A11C-1F9772A8F12D}"/>
          </ac:spMkLst>
        </pc:spChg>
        <pc:spChg chg="add mod">
          <ac:chgData name="P W" userId="8e13ddf4a59c2d62" providerId="LiveId" clId="{4C329CF1-A064-42B4-8424-A5C21480875A}" dt="2019-01-28T13:10:11.258" v="2750" actId="20577"/>
          <ac:spMkLst>
            <pc:docMk/>
            <pc:sldMk cId="906062965" sldId="265"/>
            <ac:spMk id="4" creationId="{3EAC4755-741B-42C9-8BC6-747B355C93AB}"/>
          </ac:spMkLst>
        </pc:spChg>
        <pc:picChg chg="add mod">
          <ac:chgData name="P W" userId="8e13ddf4a59c2d62" providerId="LiveId" clId="{4C329CF1-A064-42B4-8424-A5C21480875A}" dt="2019-01-28T13:18:43.307" v="2772" actId="1076"/>
          <ac:picMkLst>
            <pc:docMk/>
            <pc:sldMk cId="906062965" sldId="265"/>
            <ac:picMk id="6" creationId="{9361C8AA-569E-4457-B005-AD83FE541B82}"/>
          </ac:picMkLst>
        </pc:picChg>
        <pc:picChg chg="add del mod">
          <ac:chgData name="P W" userId="8e13ddf4a59c2d62" providerId="LiveId" clId="{4C329CF1-A064-42B4-8424-A5C21480875A}" dt="2019-01-28T13:18:22.016" v="2764" actId="478"/>
          <ac:picMkLst>
            <pc:docMk/>
            <pc:sldMk cId="906062965" sldId="265"/>
            <ac:picMk id="8" creationId="{7D4A5FC3-230F-43E3-B076-785779BB7F0C}"/>
          </ac:picMkLst>
        </pc:picChg>
        <pc:picChg chg="add mod">
          <ac:chgData name="P W" userId="8e13ddf4a59c2d62" providerId="LiveId" clId="{4C329CF1-A064-42B4-8424-A5C21480875A}" dt="2019-01-28T13:18:39.826" v="2771" actId="14100"/>
          <ac:picMkLst>
            <pc:docMk/>
            <pc:sldMk cId="906062965" sldId="265"/>
            <ac:picMk id="10" creationId="{3BC2A132-59BF-45C1-9E9D-C623D68A726F}"/>
          </ac:picMkLst>
        </pc:picChg>
        <pc:picChg chg="add mod">
          <ac:chgData name="P W" userId="8e13ddf4a59c2d62" providerId="LiveId" clId="{4C329CF1-A064-42B4-8424-A5C21480875A}" dt="2019-01-28T13:18:36.947" v="2770" actId="14100"/>
          <ac:picMkLst>
            <pc:docMk/>
            <pc:sldMk cId="906062965" sldId="265"/>
            <ac:picMk id="12" creationId="{8E247F28-DE06-4F9A-B180-0C07DFBC7AFC}"/>
          </ac:picMkLst>
        </pc:picChg>
      </pc:sldChg>
      <pc:sldChg chg="addSp delSp modSp add">
        <pc:chgData name="P W" userId="8e13ddf4a59c2d62" providerId="LiveId" clId="{4C329CF1-A064-42B4-8424-A5C21480875A}" dt="2019-01-28T13:56:02.776" v="3736" actId="1076"/>
        <pc:sldMkLst>
          <pc:docMk/>
          <pc:sldMk cId="3705193038" sldId="266"/>
        </pc:sldMkLst>
        <pc:spChg chg="mod">
          <ac:chgData name="P W" userId="8e13ddf4a59c2d62" providerId="LiveId" clId="{4C329CF1-A064-42B4-8424-A5C21480875A}" dt="2019-01-28T13:56:02.776" v="3736" actId="1076"/>
          <ac:spMkLst>
            <pc:docMk/>
            <pc:sldMk cId="3705193038" sldId="266"/>
            <ac:spMk id="2" creationId="{07E1A0FC-DB78-4797-8471-5C18380A08EE}"/>
          </ac:spMkLst>
        </pc:spChg>
        <pc:spChg chg="del">
          <ac:chgData name="P W" userId="8e13ddf4a59c2d62" providerId="LiveId" clId="{4C329CF1-A064-42B4-8424-A5C21480875A}" dt="2019-01-28T13:30:05.791" v="2959" actId="931"/>
          <ac:spMkLst>
            <pc:docMk/>
            <pc:sldMk cId="3705193038" sldId="266"/>
            <ac:spMk id="3" creationId="{75BE9C0A-58DD-4B13-81C8-E147A53FBFF6}"/>
          </ac:spMkLst>
        </pc:spChg>
        <pc:picChg chg="add mod">
          <ac:chgData name="P W" userId="8e13ddf4a59c2d62" providerId="LiveId" clId="{4C329CF1-A064-42B4-8424-A5C21480875A}" dt="2019-01-28T13:37:15.633" v="2968" actId="1076"/>
          <ac:picMkLst>
            <pc:docMk/>
            <pc:sldMk cId="3705193038" sldId="266"/>
            <ac:picMk id="5" creationId="{4F2E9A02-E75A-4053-AAE8-F2322DABE012}"/>
          </ac:picMkLst>
        </pc:picChg>
      </pc:sldChg>
      <pc:sldChg chg="addSp delSp modSp add mod setBg">
        <pc:chgData name="P W" userId="8e13ddf4a59c2d62" providerId="LiveId" clId="{4C329CF1-A064-42B4-8424-A5C21480875A}" dt="2019-01-28T13:55:52.979" v="3735" actId="26606"/>
        <pc:sldMkLst>
          <pc:docMk/>
          <pc:sldMk cId="2235118279" sldId="267"/>
        </pc:sldMkLst>
        <pc:spChg chg="mod">
          <ac:chgData name="P W" userId="8e13ddf4a59c2d62" providerId="LiveId" clId="{4C329CF1-A064-42B4-8424-A5C21480875A}" dt="2019-01-28T13:55:52.979" v="3735" actId="26606"/>
          <ac:spMkLst>
            <pc:docMk/>
            <pc:sldMk cId="2235118279" sldId="267"/>
            <ac:spMk id="2" creationId="{CB24A898-1B0C-4632-9AD1-02F25F390B96}"/>
          </ac:spMkLst>
        </pc:spChg>
        <pc:spChg chg="mod">
          <ac:chgData name="P W" userId="8e13ddf4a59c2d62" providerId="LiveId" clId="{4C329CF1-A064-42B4-8424-A5C21480875A}" dt="2019-01-28T13:55:52.979" v="3735" actId="26606"/>
          <ac:spMkLst>
            <pc:docMk/>
            <pc:sldMk cId="2235118279" sldId="267"/>
            <ac:spMk id="3" creationId="{87ADC26B-2848-47C1-BFE5-CA1D25E85D78}"/>
          </ac:spMkLst>
        </pc:spChg>
        <pc:spChg chg="add">
          <ac:chgData name="P W" userId="8e13ddf4a59c2d62" providerId="LiveId" clId="{4C329CF1-A064-42B4-8424-A5C21480875A}" dt="2019-01-28T13:55:52.979" v="3735" actId="26606"/>
          <ac:spMkLst>
            <pc:docMk/>
            <pc:sldMk cId="2235118279" sldId="267"/>
            <ac:spMk id="8" creationId="{9A6C2C86-63BF-47D5-AA3F-905111A238E2}"/>
          </ac:spMkLst>
        </pc:spChg>
        <pc:picChg chg="add del mod">
          <ac:chgData name="P W" userId="8e13ddf4a59c2d62" providerId="LiveId" clId="{4C329CF1-A064-42B4-8424-A5C21480875A}" dt="2019-01-28T13:55:49.505" v="3734" actId="478"/>
          <ac:picMkLst>
            <pc:docMk/>
            <pc:sldMk cId="2235118279" sldId="267"/>
            <ac:picMk id="5" creationId="{E604AF1B-D6DF-44D7-B91D-CDE2854A7FA2}"/>
          </ac:picMkLst>
        </pc:picChg>
        <pc:cxnChg chg="add">
          <ac:chgData name="P W" userId="8e13ddf4a59c2d62" providerId="LiveId" clId="{4C329CF1-A064-42B4-8424-A5C21480875A}" dt="2019-01-28T13:55:52.979" v="3735" actId="26606"/>
          <ac:cxnSpMkLst>
            <pc:docMk/>
            <pc:sldMk cId="2235118279" sldId="267"/>
            <ac:cxnSpMk id="10" creationId="{425A0768-3044-4AA9-A889-D2CAA68C517A}"/>
          </ac:cxnSpMkLst>
        </pc:cxnChg>
      </pc:sldChg>
      <pc:sldChg chg="addSp modSp add mod setBg">
        <pc:chgData name="P W" userId="8e13ddf4a59c2d62" providerId="LiveId" clId="{4C329CF1-A064-42B4-8424-A5C21480875A}" dt="2019-01-28T14:06:00.818" v="4352" actId="26606"/>
        <pc:sldMkLst>
          <pc:docMk/>
          <pc:sldMk cId="128869157" sldId="268"/>
        </pc:sldMkLst>
        <pc:spChg chg="mod">
          <ac:chgData name="P W" userId="8e13ddf4a59c2d62" providerId="LiveId" clId="{4C329CF1-A064-42B4-8424-A5C21480875A}" dt="2019-01-28T14:06:00.818" v="4352" actId="26606"/>
          <ac:spMkLst>
            <pc:docMk/>
            <pc:sldMk cId="128869157" sldId="268"/>
            <ac:spMk id="2" creationId="{124066D3-EC0B-4115-8B42-96451B05CFF7}"/>
          </ac:spMkLst>
        </pc:spChg>
        <pc:spChg chg="mod">
          <ac:chgData name="P W" userId="8e13ddf4a59c2d62" providerId="LiveId" clId="{4C329CF1-A064-42B4-8424-A5C21480875A}" dt="2019-01-28T14:06:00.818" v="4352" actId="26606"/>
          <ac:spMkLst>
            <pc:docMk/>
            <pc:sldMk cId="128869157" sldId="268"/>
            <ac:spMk id="3" creationId="{B5E05E30-ED5B-4EBE-B947-300440B9F2FA}"/>
          </ac:spMkLst>
        </pc:spChg>
        <pc:picChg chg="add mod">
          <ac:chgData name="P W" userId="8e13ddf4a59c2d62" providerId="LiveId" clId="{4C329CF1-A064-42B4-8424-A5C21480875A}" dt="2019-01-28T14:06:00.818" v="4352" actId="26606"/>
          <ac:picMkLst>
            <pc:docMk/>
            <pc:sldMk cId="128869157" sldId="268"/>
            <ac:picMk id="5" creationId="{3E2A76FB-8E92-449E-93E1-1FD6B3F3B6D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Dynamic Scaled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NN - no Kfold</c:v>
                </c:pt>
                <c:pt idx="1">
                  <c:v>RF</c:v>
                </c:pt>
                <c:pt idx="2">
                  <c:v>LR</c:v>
                </c:pt>
                <c:pt idx="3">
                  <c:v>SVM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0.60099999999999998</c:v>
                </c:pt>
                <c:pt idx="1">
                  <c:v>0.57599999999999996</c:v>
                </c:pt>
                <c:pt idx="2">
                  <c:v>0.64500000000000002</c:v>
                </c:pt>
                <c:pt idx="3">
                  <c:v>0.61899999999999999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FA-4190-B355-DC9580DDAB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Sparse Scaled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NN - no Kfold</c:v>
                </c:pt>
                <c:pt idx="1">
                  <c:v>RF</c:v>
                </c:pt>
                <c:pt idx="2">
                  <c:v>LR</c:v>
                </c:pt>
                <c:pt idx="3">
                  <c:v>SVM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0.56899999999999995</c:v>
                </c:pt>
                <c:pt idx="1">
                  <c:v>0.55800000000000005</c:v>
                </c:pt>
                <c:pt idx="2">
                  <c:v>0.59099999999999997</c:v>
                </c:pt>
                <c:pt idx="3">
                  <c:v>0.57099999999999995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FA-4190-B355-DC9580DDAB4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Dynamic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NN - no Kfold</c:v>
                </c:pt>
                <c:pt idx="1">
                  <c:v>RF</c:v>
                </c:pt>
                <c:pt idx="2">
                  <c:v>LR</c:v>
                </c:pt>
                <c:pt idx="3">
                  <c:v>SVM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0.57799999999999996</c:v>
                </c:pt>
                <c:pt idx="2">
                  <c:v>0.65100000000000002</c:v>
                </c:pt>
                <c:pt idx="3">
                  <c:v>0.63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FA-4190-B355-DC9580DDAB4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NN - no Kfold</c:v>
                </c:pt>
                <c:pt idx="1">
                  <c:v>RF</c:v>
                </c:pt>
                <c:pt idx="2">
                  <c:v>LR</c:v>
                </c:pt>
                <c:pt idx="3">
                  <c:v>SVM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</c:v>
                </c:pt>
                <c:pt idx="1">
                  <c:v>0.55400000000000005</c:v>
                </c:pt>
                <c:pt idx="2">
                  <c:v>0.61199999999999999</c:v>
                </c:pt>
                <c:pt idx="3">
                  <c:v>0.59399999999999997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8FA-4190-B355-DC9580DDAB4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82715584"/>
        <c:axId val="582715912"/>
      </c:barChart>
      <c:catAx>
        <c:axId val="5827155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715912"/>
        <c:crosses val="autoZero"/>
        <c:auto val="1"/>
        <c:lblAlgn val="ctr"/>
        <c:lblOffset val="100"/>
        <c:noMultiLvlLbl val="0"/>
      </c:catAx>
      <c:valAx>
        <c:axId val="582715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71558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FAD0-2A95-4A77-8D70-8671B5268FD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28D7-F5E5-45F3-9A60-3180D512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1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FAD0-2A95-4A77-8D70-8671B5268FD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28D7-F5E5-45F3-9A60-3180D512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8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FAD0-2A95-4A77-8D70-8671B5268FD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28D7-F5E5-45F3-9A60-3180D512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6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FAD0-2A95-4A77-8D70-8671B5268FD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28D7-F5E5-45F3-9A60-3180D512013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8111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FAD0-2A95-4A77-8D70-8671B5268FD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28D7-F5E5-45F3-9A60-3180D512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59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FAD0-2A95-4A77-8D70-8671B5268FD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28D7-F5E5-45F3-9A60-3180D512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4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FAD0-2A95-4A77-8D70-8671B5268FD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28D7-F5E5-45F3-9A60-3180D512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19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FAD0-2A95-4A77-8D70-8671B5268FD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28D7-F5E5-45F3-9A60-3180D512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12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FAD0-2A95-4A77-8D70-8671B5268FD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28D7-F5E5-45F3-9A60-3180D512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1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FAD0-2A95-4A77-8D70-8671B5268FD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28D7-F5E5-45F3-9A60-3180D512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8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FAD0-2A95-4A77-8D70-8671B5268FD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28D7-F5E5-45F3-9A60-3180D512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8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FAD0-2A95-4A77-8D70-8671B5268FD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28D7-F5E5-45F3-9A60-3180D512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FAD0-2A95-4A77-8D70-8671B5268FD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28D7-F5E5-45F3-9A60-3180D512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0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FAD0-2A95-4A77-8D70-8671B5268FD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28D7-F5E5-45F3-9A60-3180D512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7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FAD0-2A95-4A77-8D70-8671B5268FD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28D7-F5E5-45F3-9A60-3180D512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6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FAD0-2A95-4A77-8D70-8671B5268FD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28D7-F5E5-45F3-9A60-3180D512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3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FAD0-2A95-4A77-8D70-8671B5268FD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28D7-F5E5-45F3-9A60-3180D512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9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595FAD0-2A95-4A77-8D70-8671B5268FD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8C728D7-F5E5-45F3-9A60-3180D512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89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ealytics/recommenderlabrat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ityofnewyork.us/Public-Safety/NYPD-Complaint-Data-Historic/qgea-i56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eo.nyu.edu/catalog/nyu-2451-34563" TargetMode="External"/><Relationship Id="rId2" Type="http://schemas.openxmlformats.org/officeDocument/2006/relationships/hyperlink" Target="https://www.kaggle.com/chetanism/foursquare-nyc-and-tokyo-checkin-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cityofnewyork.us/Public-Safety/NYPD-Complaint-Data-Historic/qgea-i56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AC90-1712-4CF1-9B1B-3D4A45D49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Matrix Factorization to Improve Model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673F4-1392-48A6-AF9D-E244616FC6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Philippe Wee</a:t>
            </a:r>
          </a:p>
        </p:txBody>
      </p:sp>
    </p:spTree>
    <p:extLst>
      <p:ext uri="{BB962C8B-B14F-4D97-AF65-F5344CB8AC3E}">
        <p14:creationId xmlns:p14="http://schemas.microsoft.com/office/powerpoint/2010/main" val="1739424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D0710-C597-466E-82D1-AD208CE2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Cosine Similarity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61C8AA-569E-4457-B005-AD83FE541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99" y="2186044"/>
            <a:ext cx="2467319" cy="71447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AC4755-741B-42C9-8BC6-747B355C93AB}"/>
              </a:ext>
            </a:extLst>
          </p:cNvPr>
          <p:cNvSpPr txBox="1"/>
          <p:nvPr/>
        </p:nvSpPr>
        <p:spPr>
          <a:xfrm>
            <a:off x="11425561" y="296514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A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C2A132-59BF-45C1-9E9D-C623D68A7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644" y="1778026"/>
            <a:ext cx="3845188" cy="19520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247F28-DE06-4F9A-B180-0C07DFBC7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34" y="3975337"/>
            <a:ext cx="7848988" cy="267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62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4A898-1B0C-4632-9AD1-02F25F39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sv-SE" sz="3600"/>
              <a:t>Dynamic Features with Matrix Factorization</a:t>
            </a:r>
            <a:endParaRPr lang="en-US" sz="3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DC26B-2848-47C1-BFE5-CA1D25E85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sv-SE" dirty="0"/>
              <a:t>Features that show similarities at many time intervals can be used to estimate missing data points.</a:t>
            </a:r>
          </a:p>
          <a:p>
            <a:r>
              <a:rPr lang="sv-SE" dirty="0"/>
              <a:t>Author, Shakila rumi used a library, </a:t>
            </a:r>
            <a:r>
              <a:rPr lang="sv-SE" dirty="0">
                <a:hlinkClick r:id="rId3"/>
              </a:rPr>
              <a:t>https://github.com/sanealytics/recommenderlabrats</a:t>
            </a:r>
            <a:r>
              <a:rPr lang="sv-SE" dirty="0"/>
              <a:t>, in R for converting the sparse features to dynamic features.</a:t>
            </a:r>
          </a:p>
          <a:p>
            <a:r>
              <a:rPr lang="sv-SE" dirty="0"/>
              <a:t>Wrote my own script that does matrix factorization with Stochastic Gradient Descent.</a:t>
            </a:r>
          </a:p>
          <a:p>
            <a:r>
              <a:rPr lang="sv-SE" dirty="0"/>
              <a:t>Another alternative would be to do a vector implementation of my script or use Sklearn Surprise for Recommendation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18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66D3-EC0B-4115-8B42-96451B05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Latent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05E30-ED5B-4EBE-B947-300440B9F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641" y="659342"/>
            <a:ext cx="6889687" cy="2950446"/>
          </a:xfrm>
        </p:spPr>
        <p:txBody>
          <a:bodyPr anchor="ctr">
            <a:normAutofit/>
          </a:bodyPr>
          <a:lstStyle/>
          <a:p>
            <a:r>
              <a:rPr lang="en-US" dirty="0"/>
              <a:t>Take a matrix and reduce its dimensionality with dimension d by factorization. This creates 2 latent matrices of inferred observations. The 2 matrices can be matrix multiplied for feature estimation; dynamic features.</a:t>
            </a:r>
          </a:p>
          <a:p>
            <a:r>
              <a:rPr lang="en-US" dirty="0"/>
              <a:t>Parameters: d, learning rate, regularization, and number of epochs.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A76FB-8E92-449E-93E1-1FD6B3F3B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86" y="4021958"/>
            <a:ext cx="6677996" cy="171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9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8BA3C-3B9C-40BB-A4F7-9B8F39A4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Factorization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A367D-9107-4D83-B008-E1F4CB3CB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Stopping with 20 epochs.</a:t>
            </a:r>
          </a:p>
          <a:p>
            <a:pPr lvl="1"/>
            <a:r>
              <a:rPr lang="en-US" dirty="0"/>
              <a:t>Probably not the best choice but good if your computer is weak.</a:t>
            </a:r>
          </a:p>
          <a:p>
            <a:r>
              <a:rPr lang="en-US" dirty="0"/>
              <a:t>Latent dimensions d = 250</a:t>
            </a:r>
          </a:p>
          <a:p>
            <a:r>
              <a:rPr lang="en-US" dirty="0"/>
              <a:t>Learning rate = 0.001</a:t>
            </a:r>
          </a:p>
          <a:p>
            <a:r>
              <a:rPr lang="en-US" dirty="0"/>
              <a:t>Regularization = 0.001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53F8DE-D45E-458D-BDCB-DFDA9DD0A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08" y="2687281"/>
            <a:ext cx="3768265" cy="405875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F499D-FA32-4336-A2C0-502975F13077}"/>
              </a:ext>
            </a:extLst>
          </p:cNvPr>
          <p:cNvCxnSpPr>
            <a:cxnSpLocks/>
          </p:cNvCxnSpPr>
          <p:nvPr/>
        </p:nvCxnSpPr>
        <p:spPr>
          <a:xfrm>
            <a:off x="6241002" y="5943599"/>
            <a:ext cx="3220239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418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2F97-F468-49C5-AAA1-BBA9CA4D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107267"/>
            <a:ext cx="10353762" cy="970450"/>
          </a:xfrm>
        </p:spPr>
        <p:txBody>
          <a:bodyPr>
            <a:normAutofit/>
          </a:bodyPr>
          <a:lstStyle/>
          <a:p>
            <a:r>
              <a:rPr lang="sv-SE" dirty="0"/>
              <a:t>Target </a:t>
            </a:r>
            <a:r>
              <a:rPr lang="sv-SE"/>
              <a:t>Lables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12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E278E-2C1A-4B6D-B8EF-331C3BA0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– Target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16AC-07BE-4288-B426-2D3EC5DEE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NYPD complaint Data Historic</a:t>
            </a:r>
          </a:p>
          <a:p>
            <a:pPr lvl="1"/>
            <a:r>
              <a:rPr lang="sv-SE" dirty="0">
                <a:hlinkClick r:id="rId2"/>
              </a:rPr>
              <a:t>https://data.cityofnewyork.us/Public-Safety/NYPD-Complaint-Data-Historic/qgea-i56i</a:t>
            </a:r>
            <a:endParaRPr lang="sv-SE" dirty="0"/>
          </a:p>
          <a:p>
            <a:pPr lvl="1"/>
            <a:r>
              <a:rPr lang="sv-SE" dirty="0"/>
              <a:t>All valid felony, misdemearnor, and violation crimes reported to NYPD from 2006 – 2017</a:t>
            </a:r>
          </a:p>
          <a:p>
            <a:pPr lvl="1"/>
            <a:r>
              <a:rPr lang="sv-SE" dirty="0"/>
              <a:t>6 million rows</a:t>
            </a:r>
          </a:p>
          <a:p>
            <a:r>
              <a:rPr lang="en-US" dirty="0"/>
              <a:t>Focused on predicting “Grand Larceny”; theft crimes between April 3, 2012 – February 6, 2013.</a:t>
            </a:r>
          </a:p>
          <a:p>
            <a:r>
              <a:rPr lang="en-US" dirty="0"/>
              <a:t>Coordinates of theft were used to identify the neighborhood; same method used in </a:t>
            </a:r>
            <a:r>
              <a:rPr lang="en-US" dirty="0" err="1"/>
              <a:t>FourSquare</a:t>
            </a:r>
            <a:r>
              <a:rPr lang="en-US" dirty="0"/>
              <a:t> preparation.</a:t>
            </a:r>
          </a:p>
        </p:txBody>
      </p:sp>
    </p:spTree>
    <p:extLst>
      <p:ext uri="{BB962C8B-B14F-4D97-AF65-F5344CB8AC3E}">
        <p14:creationId xmlns:p14="http://schemas.microsoft.com/office/powerpoint/2010/main" val="465497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1DC7-8F41-4ECD-BB38-950B477A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Target Label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96E215-F917-42F4-9E4D-CF5470BEB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24532"/>
            <a:ext cx="10353675" cy="3474099"/>
          </a:xfrm>
        </p:spPr>
      </p:pic>
    </p:spTree>
    <p:extLst>
      <p:ext uri="{BB962C8B-B14F-4D97-AF65-F5344CB8AC3E}">
        <p14:creationId xmlns:p14="http://schemas.microsoft.com/office/powerpoint/2010/main" val="275152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AA23-4901-4A16-86C5-1512F5D3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30980-EA42-440F-806F-02EC1140A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Sklearn</a:t>
            </a:r>
            <a:endParaRPr lang="en-US" dirty="0"/>
          </a:p>
          <a:p>
            <a:pPr lvl="1"/>
            <a:r>
              <a:rPr lang="en-US" dirty="0"/>
              <a:t>SVM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Random Forest</a:t>
            </a:r>
          </a:p>
          <a:p>
            <a:r>
              <a:rPr lang="en-US" dirty="0"/>
              <a:t>TensorFlow</a:t>
            </a:r>
          </a:p>
          <a:p>
            <a:pPr lvl="1"/>
            <a:r>
              <a:rPr lang="en-US" dirty="0"/>
              <a:t>Fully connected 1-layer Neural Network</a:t>
            </a:r>
          </a:p>
          <a:p>
            <a:endParaRPr lang="sv-SE" dirty="0"/>
          </a:p>
          <a:p>
            <a:r>
              <a:rPr lang="sv-SE" dirty="0"/>
              <a:t>Non-scaled features vs Scaled features</a:t>
            </a:r>
          </a:p>
          <a:p>
            <a:r>
              <a:rPr lang="sv-SE" dirty="0"/>
              <a:t>Crime is a rare event – Imbalanced Classes</a:t>
            </a:r>
          </a:p>
          <a:p>
            <a:pPr lvl="1"/>
            <a:r>
              <a:rPr lang="sv-SE" dirty="0"/>
              <a:t>Solution: Undersampling</a:t>
            </a:r>
          </a:p>
          <a:p>
            <a:pPr lvl="2"/>
            <a:r>
              <a:rPr lang="sv-SE" dirty="0"/>
              <a:t>Disadvantages: can result in loss of important data</a:t>
            </a:r>
          </a:p>
          <a:p>
            <a:pPr lvl="2"/>
            <a:endParaRPr lang="sv-SE" dirty="0"/>
          </a:p>
          <a:p>
            <a:r>
              <a:rPr lang="en-US" dirty="0"/>
              <a:t>Train/dev split: 70%/30%</a:t>
            </a:r>
          </a:p>
        </p:txBody>
      </p:sp>
    </p:spTree>
    <p:extLst>
      <p:ext uri="{BB962C8B-B14F-4D97-AF65-F5344CB8AC3E}">
        <p14:creationId xmlns:p14="http://schemas.microsoft.com/office/powerpoint/2010/main" val="4078898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DCC0-063B-46AD-8AA9-F8DBC080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BFA63-076C-444C-9345-0187F1A85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Neighborhood of interest – West Village</a:t>
            </a:r>
          </a:p>
          <a:p>
            <a:r>
              <a:rPr lang="sv-SE" dirty="0"/>
              <a:t>5</a:t>
            </a:r>
            <a:r>
              <a:rPr lang="en-US" dirty="0"/>
              <a:t>0%/50% balanced set</a:t>
            </a:r>
          </a:p>
          <a:p>
            <a:pPr lvl="1"/>
            <a:r>
              <a:rPr lang="en-US" dirty="0"/>
              <a:t>220 crime examples: 220 non-crime examples</a:t>
            </a:r>
          </a:p>
          <a:p>
            <a:r>
              <a:rPr lang="en-US" dirty="0"/>
              <a:t>Sparse vs Dynamic</a:t>
            </a:r>
          </a:p>
          <a:p>
            <a:r>
              <a:rPr lang="en-US" dirty="0"/>
              <a:t>Sparse Feature Scaled vs Dynamic Feature Scaled</a:t>
            </a:r>
          </a:p>
          <a:p>
            <a:r>
              <a:rPr lang="en-US" dirty="0"/>
              <a:t>Primary evaluation metric: AUC 5-Kfold cross validation</a:t>
            </a:r>
            <a:r>
              <a:rPr lang="sv-SE" dirty="0"/>
              <a:t> (excluding Neural Network)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508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4772-CFB0-4AD8-B95E-884F3BF9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sv-SE" dirty="0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B6E66-6A1C-4BCF-822E-1220B8C79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65651"/>
            <a:ext cx="10353762" cy="4058751"/>
          </a:xfrm>
        </p:spPr>
        <p:txBody>
          <a:bodyPr/>
          <a:lstStyle/>
          <a:p>
            <a:r>
              <a:rPr lang="sv-SE" dirty="0"/>
              <a:t>Average of 5-Kfold after 14 runs</a:t>
            </a:r>
          </a:p>
          <a:p>
            <a:r>
              <a:rPr lang="sv-SE" dirty="0"/>
              <a:t>Dynamic features improved AUC </a:t>
            </a:r>
            <a:r>
              <a:rPr lang="en-US" dirty="0"/>
              <a:t>~2-5% for West Village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9E64F37B-A38B-428E-872C-C3EE2006BC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85227"/>
              </p:ext>
            </p:extLst>
          </p:nvPr>
        </p:nvGraphicFramePr>
        <p:xfrm>
          <a:off x="913795" y="1928207"/>
          <a:ext cx="10353675" cy="4792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649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173E8-BC34-49CA-95E4-839CAC1A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5369D-AF59-42E0-81B9-DA00E479B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implement some things in the research paper </a:t>
            </a:r>
            <a:r>
              <a:rPr lang="en-US" dirty="0">
                <a:effectLst/>
              </a:rPr>
              <a:t>Crime Event Prediction with Dynamic Features by </a:t>
            </a:r>
            <a:r>
              <a:rPr lang="en-US" dirty="0" err="1">
                <a:effectLst/>
              </a:rPr>
              <a:t>Shakila</a:t>
            </a:r>
            <a:r>
              <a:rPr lang="en-US" dirty="0">
                <a:effectLst/>
              </a:rPr>
              <a:t> Khan Rumi, </a:t>
            </a:r>
            <a:r>
              <a:rPr lang="en-US" dirty="0" err="1">
                <a:effectLst/>
              </a:rPr>
              <a:t>Ke</a:t>
            </a:r>
            <a:r>
              <a:rPr lang="en-US" dirty="0">
                <a:effectLst/>
              </a:rPr>
              <a:t> Deng, and Flora Dilys Salim.</a:t>
            </a:r>
          </a:p>
          <a:p>
            <a:r>
              <a:rPr lang="en-US" dirty="0">
                <a:effectLst/>
              </a:rPr>
              <a:t>Preferably on similar data if available</a:t>
            </a:r>
          </a:p>
          <a:p>
            <a:r>
              <a:rPr lang="en-US" dirty="0">
                <a:effectLst/>
              </a:rPr>
              <a:t>Preferably in Python.</a:t>
            </a:r>
          </a:p>
          <a:p>
            <a:endParaRPr lang="sv-SE" dirty="0">
              <a:effectLst/>
            </a:endParaRPr>
          </a:p>
          <a:p>
            <a:r>
              <a:rPr lang="sv-SE" dirty="0">
                <a:effectLst/>
              </a:rPr>
              <a:t>M</a:t>
            </a:r>
            <a:r>
              <a:rPr lang="en-US" dirty="0">
                <a:effectLst/>
              </a:rPr>
              <a:t>y Objective: Try to implement dynamic features to improve model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242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63C0E-367B-49CC-A659-41A7D6D7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Critiques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B0C160-488F-4957-9DF0-8B9D23D93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looked at West Village</a:t>
            </a:r>
          </a:p>
          <a:p>
            <a:r>
              <a:rPr lang="en-US" dirty="0"/>
              <a:t>Many Hyper-parameters that could have been optimized</a:t>
            </a:r>
          </a:p>
          <a:p>
            <a:r>
              <a:rPr lang="en-US" dirty="0"/>
              <a:t>Never tried testing a trained model on a particular neighborhood and testing on a different neighborhood.</a:t>
            </a:r>
          </a:p>
          <a:p>
            <a:r>
              <a:rPr lang="en-US" dirty="0"/>
              <a:t>Data was only split for 70%/30%. There was never a test set. Only train and </a:t>
            </a:r>
            <a:r>
              <a:rPr lang="en-US"/>
              <a:t>dev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19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3C9F-66E9-4FFA-B4AC-1CC31012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79940"/>
            <a:ext cx="10353762" cy="970450"/>
          </a:xfrm>
        </p:spPr>
        <p:txBody>
          <a:bodyPr/>
          <a:lstStyle/>
          <a:p>
            <a:r>
              <a:rPr lang="sv-SE" dirty="0" err="1"/>
              <a:t>Thanks</a:t>
            </a:r>
            <a:r>
              <a:rPr lang="sv-SE" dirty="0"/>
              <a:t> for </a:t>
            </a:r>
            <a:r>
              <a:rPr lang="sv-SE" dirty="0" err="1"/>
              <a:t>Listening</a:t>
            </a:r>
            <a:r>
              <a:rPr lang="sv-SE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42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CB93F-6323-433B-A122-58A33292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US" sz="4800"/>
              <a:t>Important Python 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E718F-D9A2-4789-8685-B2C5D14DE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GeoPandas</a:t>
            </a:r>
          </a:p>
          <a:p>
            <a:r>
              <a:rPr lang="en-US">
                <a:solidFill>
                  <a:schemeClr val="tx1"/>
                </a:solidFill>
              </a:rPr>
              <a:t>Pandas</a:t>
            </a:r>
          </a:p>
          <a:p>
            <a:r>
              <a:rPr lang="en-US">
                <a:solidFill>
                  <a:schemeClr val="tx1"/>
                </a:solidFill>
              </a:rPr>
              <a:t>Numpy</a:t>
            </a:r>
          </a:p>
          <a:p>
            <a:r>
              <a:rPr lang="en-US">
                <a:solidFill>
                  <a:schemeClr val="tx1"/>
                </a:solidFill>
              </a:rPr>
              <a:t>Shapefile</a:t>
            </a:r>
          </a:p>
          <a:p>
            <a:r>
              <a:rPr lang="en-US">
                <a:solidFill>
                  <a:schemeClr val="tx1"/>
                </a:solidFill>
              </a:rPr>
              <a:t>Sklearn</a:t>
            </a:r>
          </a:p>
          <a:p>
            <a:r>
              <a:rPr lang="en-US">
                <a:solidFill>
                  <a:schemeClr val="tx1"/>
                </a:solidFill>
              </a:rPr>
              <a:t>TensorFlow</a:t>
            </a:r>
          </a:p>
        </p:txBody>
      </p:sp>
    </p:spTree>
    <p:extLst>
      <p:ext uri="{BB962C8B-B14F-4D97-AF65-F5344CB8AC3E}">
        <p14:creationId xmlns:p14="http://schemas.microsoft.com/office/powerpoint/2010/main" val="86457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9CD6-C058-4D2E-8E45-97DCD03A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29E50-DB8F-42C0-91A6-17714A6DA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286611"/>
          </a:xfrm>
        </p:spPr>
        <p:txBody>
          <a:bodyPr>
            <a:normAutofit fontScale="85000" lnSpcReduction="20000"/>
          </a:bodyPr>
          <a:lstStyle/>
          <a:p>
            <a:r>
              <a:rPr lang="sv-SE" dirty="0"/>
              <a:t>FourSquare check-in data from Kaggle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https://www.kaggle.com/chetanism/foursquare-nyc-and-tokyo-checkin-dataset</a:t>
            </a:r>
            <a:endParaRPr lang="en-US" dirty="0"/>
          </a:p>
          <a:p>
            <a:pPr lvl="1"/>
            <a:r>
              <a:rPr lang="sv-SE" dirty="0"/>
              <a:t>1060 user IDs</a:t>
            </a:r>
            <a:endParaRPr lang="en-US" dirty="0"/>
          </a:p>
          <a:p>
            <a:pPr lvl="1"/>
            <a:r>
              <a:rPr lang="en-US" dirty="0"/>
              <a:t>169,312 rows of data</a:t>
            </a:r>
          </a:p>
          <a:p>
            <a:pPr lvl="1"/>
            <a:r>
              <a:rPr lang="en-US" dirty="0"/>
              <a:t>March 4, 2012 - Feb 16, 2013</a:t>
            </a:r>
          </a:p>
          <a:p>
            <a:r>
              <a:rPr lang="sv-SE" dirty="0"/>
              <a:t>G</a:t>
            </a:r>
            <a:r>
              <a:rPr lang="en-US" dirty="0"/>
              <a:t>IS shapefiles of neighborhoods in NYC</a:t>
            </a:r>
          </a:p>
          <a:p>
            <a:pPr lvl="1"/>
            <a:r>
              <a:rPr lang="en-US" dirty="0">
                <a:hlinkClick r:id="rId3"/>
              </a:rPr>
              <a:t>https://geo.nyu.edu/catalog/nyu-2451-34563</a:t>
            </a:r>
            <a:endParaRPr lang="en-US" dirty="0"/>
          </a:p>
          <a:p>
            <a:pPr lvl="1"/>
            <a:r>
              <a:rPr lang="sv-SE" dirty="0"/>
              <a:t>5 boroughs</a:t>
            </a:r>
          </a:p>
          <a:p>
            <a:pPr lvl="1"/>
            <a:r>
              <a:rPr lang="sv-SE" dirty="0"/>
              <a:t>276 neighborhoods</a:t>
            </a:r>
            <a:endParaRPr lang="en-US" dirty="0"/>
          </a:p>
          <a:p>
            <a:r>
              <a:rPr lang="sv-SE" dirty="0"/>
              <a:t>NYPD complaint Data Historic</a:t>
            </a:r>
          </a:p>
          <a:p>
            <a:pPr lvl="1"/>
            <a:r>
              <a:rPr lang="sv-SE" dirty="0">
                <a:hlinkClick r:id="rId4"/>
              </a:rPr>
              <a:t>https://data.cityofnewyork.us/Public-Safety/NYPD-Complaint-Data-Historic/qgea-i56i</a:t>
            </a:r>
            <a:endParaRPr lang="sv-SE" dirty="0"/>
          </a:p>
          <a:p>
            <a:pPr lvl="1"/>
            <a:r>
              <a:rPr lang="sv-SE" dirty="0"/>
              <a:t>All valid felony, misdemearnor, and violation crimes reported to NYPD from 2006 – 2017</a:t>
            </a:r>
          </a:p>
          <a:p>
            <a:pPr lvl="1"/>
            <a:r>
              <a:rPr lang="sv-SE" dirty="0"/>
              <a:t>6 million rows</a:t>
            </a:r>
          </a:p>
          <a:p>
            <a:pPr lvl="1"/>
            <a:endParaRPr lang="sv-SE" dirty="0"/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3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4572-97C5-4E18-8A32-3560D22D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GIS Shapefiles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5A795-A57B-4B8D-A549-2B2A9BD90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NYC shapefiles of coordinates were plotted with </a:t>
            </a:r>
            <a:r>
              <a:rPr lang="en-US" dirty="0" err="1"/>
              <a:t>geopandas</a:t>
            </a:r>
            <a:r>
              <a:rPr lang="en-US" dirty="0"/>
              <a:t> using Coordinate Reference Systems and </a:t>
            </a:r>
            <a:r>
              <a:rPr lang="en-US" dirty="0" err="1"/>
              <a:t>epsg</a:t>
            </a:r>
            <a:r>
              <a:rPr lang="en-US" dirty="0"/>
              <a:t> 4326: coordinate frame for Earth.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48AA3E-097C-4750-8859-EE938AACC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647" y="3581091"/>
            <a:ext cx="2943636" cy="2210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2FD060-91CC-4F56-9A66-3E577F0F1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972" y="3581090"/>
            <a:ext cx="2962688" cy="221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4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D606-CFB8-4374-9218-51AD8963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FourSquare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CA1FB-5841-42D9-B306-3C860C02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26B42C-DCBF-4400-A35F-E5F0A80ED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096" y="1833376"/>
            <a:ext cx="9527160" cy="336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3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6035B-B11A-4C91-B170-A6C3019D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sv-SE" dirty="0"/>
              <a:t>Assign Coordinate to Neighbohood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C1765-0C3F-4ACC-99B4-2A84D4EA3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sv-SE" dirty="0">
                <a:solidFill>
                  <a:schemeClr val="tx1"/>
                </a:solidFill>
              </a:rPr>
              <a:t>Rtree used to determine which polygon, neighborhood, a shapely Point coordinate belonged to.</a:t>
            </a:r>
          </a:p>
          <a:p>
            <a:r>
              <a:rPr lang="sv-SE" dirty="0">
                <a:solidFill>
                  <a:schemeClr val="tx1"/>
                </a:solidFill>
              </a:rPr>
              <a:t>Interesting Findings: </a:t>
            </a:r>
          </a:p>
          <a:p>
            <a:pPr lvl="1"/>
            <a:r>
              <a:rPr lang="sv-SE" dirty="0">
                <a:solidFill>
                  <a:schemeClr val="tx1"/>
                </a:solidFill>
              </a:rPr>
              <a:t>Dataset contains coordinates outside of NYC, mainly New Jersey. </a:t>
            </a:r>
          </a:p>
          <a:p>
            <a:pPr lvl="1"/>
            <a:r>
              <a:rPr lang="sv-SE" dirty="0">
                <a:solidFill>
                  <a:schemeClr val="tx1"/>
                </a:solidFill>
              </a:rPr>
              <a:t>Check-ins were in coordinates that do not belong to any high spatial resolution neighborhoods; such as bridges.</a:t>
            </a:r>
          </a:p>
        </p:txBody>
      </p:sp>
    </p:spTree>
    <p:extLst>
      <p:ext uri="{BB962C8B-B14F-4D97-AF65-F5344CB8AC3E}">
        <p14:creationId xmlns:p14="http://schemas.microsoft.com/office/powerpoint/2010/main" val="2472071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8EDA-AA65-421A-A2A8-F5197A58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Sparse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D8317-416B-439A-A00F-27A412B2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Visitor Count – Number of unique users in a neighborhood n at time internal t.</a:t>
            </a:r>
          </a:p>
          <a:p>
            <a:pPr lvl="1"/>
            <a:r>
              <a:rPr lang="en-US" dirty="0"/>
              <a:t>Observation Frequency – Number of check-ins in neighborhood n at time interval t.</a:t>
            </a:r>
          </a:p>
          <a:p>
            <a:pPr lvl="1"/>
            <a:r>
              <a:rPr lang="en-US" dirty="0"/>
              <a:t>Visitor Entropy – Diversity of visitors in a location with respect to their visits; safety indicator.</a:t>
            </a:r>
          </a:p>
          <a:p>
            <a:pPr lvl="1"/>
            <a:r>
              <a:rPr lang="en-US" dirty="0"/>
              <a:t>Region Popularity – Assesses popularity of neighborhood n at time interval t.</a:t>
            </a:r>
          </a:p>
          <a:p>
            <a:pPr lvl="1"/>
            <a:r>
              <a:rPr lang="en-US" dirty="0"/>
              <a:t>Visitor Ratio – Number of check-ins by new users considering only their top 4 venues.</a:t>
            </a:r>
          </a:p>
        </p:txBody>
      </p:sp>
    </p:spTree>
    <p:extLst>
      <p:ext uri="{BB962C8B-B14F-4D97-AF65-F5344CB8AC3E}">
        <p14:creationId xmlns:p14="http://schemas.microsoft.com/office/powerpoint/2010/main" val="56409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A0FC-DB78-4797-8471-5C18380A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60311"/>
            <a:ext cx="10353762" cy="970450"/>
          </a:xfrm>
        </p:spPr>
        <p:txBody>
          <a:bodyPr/>
          <a:lstStyle/>
          <a:p>
            <a:r>
              <a:rPr lang="sv-SE" dirty="0"/>
              <a:t>View of Region Popularity Feature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2E9A02-E75A-4053-AAE8-F2322DABE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234" y="1580050"/>
            <a:ext cx="9832884" cy="4970106"/>
          </a:xfrm>
        </p:spPr>
      </p:pic>
    </p:spTree>
    <p:extLst>
      <p:ext uri="{BB962C8B-B14F-4D97-AF65-F5344CB8AC3E}">
        <p14:creationId xmlns:p14="http://schemas.microsoft.com/office/powerpoint/2010/main" val="3705193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712</Words>
  <Application>Microsoft Office PowerPoint</Application>
  <PresentationFormat>Widescreen</PresentationFormat>
  <Paragraphs>102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Calisto MT</vt:lpstr>
      <vt:lpstr>Wingdings 2</vt:lpstr>
      <vt:lpstr>Slate</vt:lpstr>
      <vt:lpstr>Implementing Matrix Factorization to Improve Model Performance</vt:lpstr>
      <vt:lpstr>Assignment</vt:lpstr>
      <vt:lpstr>Important Python Libraries Used</vt:lpstr>
      <vt:lpstr>Data</vt:lpstr>
      <vt:lpstr>GIS Shapefiles</vt:lpstr>
      <vt:lpstr>FourSquare</vt:lpstr>
      <vt:lpstr>Assign Coordinate to Neighbohood </vt:lpstr>
      <vt:lpstr>Preparing Sparse Features</vt:lpstr>
      <vt:lpstr>View of Region Popularity Feature</vt:lpstr>
      <vt:lpstr>Cosine Similarity</vt:lpstr>
      <vt:lpstr>Dynamic Features with Matrix Factorization</vt:lpstr>
      <vt:lpstr>Latent Matrices</vt:lpstr>
      <vt:lpstr>Matrix Factorization Parameters</vt:lpstr>
      <vt:lpstr>Target Lables</vt:lpstr>
      <vt:lpstr>Crime – Target Labels</vt:lpstr>
      <vt:lpstr>Target Label View</vt:lpstr>
      <vt:lpstr>Modelling</vt:lpstr>
      <vt:lpstr>Evaluation</vt:lpstr>
      <vt:lpstr>Results</vt:lpstr>
      <vt:lpstr>Critiques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Matrix Factorization to Improve Dynamic Features Performance</dc:title>
  <dc:creator>P W</dc:creator>
  <cp:lastModifiedBy>Bunny</cp:lastModifiedBy>
  <cp:revision>31</cp:revision>
  <dcterms:created xsi:type="dcterms:W3CDTF">2019-01-28T10:03:39Z</dcterms:created>
  <dcterms:modified xsi:type="dcterms:W3CDTF">2019-01-30T13:56:52Z</dcterms:modified>
</cp:coreProperties>
</file>