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3B_C3F0CEC6.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72" r:id="rId2"/>
    <p:sldId id="278" r:id="rId3"/>
    <p:sldId id="330" r:id="rId4"/>
    <p:sldId id="3988" r:id="rId5"/>
    <p:sldId id="1120" r:id="rId6"/>
    <p:sldId id="3990" r:id="rId7"/>
    <p:sldId id="4004" r:id="rId8"/>
    <p:sldId id="4003" r:id="rId9"/>
    <p:sldId id="323" r:id="rId10"/>
    <p:sldId id="324" r:id="rId11"/>
    <p:sldId id="4006" r:id="rId12"/>
    <p:sldId id="4005" r:id="rId13"/>
    <p:sldId id="276" r:id="rId14"/>
    <p:sldId id="282" r:id="rId15"/>
    <p:sldId id="280" r:id="rId16"/>
    <p:sldId id="281" r:id="rId17"/>
    <p:sldId id="3997" r:id="rId18"/>
    <p:sldId id="3992" r:id="rId19"/>
    <p:sldId id="315" r:id="rId20"/>
    <p:sldId id="335" r:id="rId21"/>
    <p:sldId id="336" r:id="rId22"/>
    <p:sldId id="337" r:id="rId23"/>
    <p:sldId id="322" r:id="rId24"/>
    <p:sldId id="4001" r:id="rId25"/>
    <p:sldId id="338" r:id="rId26"/>
    <p:sldId id="320" r:id="rId27"/>
    <p:sldId id="3991" r:id="rId28"/>
    <p:sldId id="3993" r:id="rId29"/>
    <p:sldId id="332" r:id="rId30"/>
    <p:sldId id="333" r:id="rId31"/>
    <p:sldId id="3995" r:id="rId32"/>
    <p:sldId id="4002" r:id="rId33"/>
    <p:sldId id="4007" r:id="rId34"/>
    <p:sldId id="4008" r:id="rId35"/>
    <p:sldId id="339" r:id="rId36"/>
    <p:sldId id="3986" r:id="rId37"/>
    <p:sldId id="3996" r:id="rId38"/>
    <p:sldId id="4000" r:id="rId39"/>
    <p:sldId id="3987" r:id="rId40"/>
    <p:sldId id="321" r:id="rId41"/>
    <p:sldId id="279" r:id="rId42"/>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47686A-73DE-EC83-100E-663380C36AA8}" name="Nieves Miguélez" initials="NM" userId="S::nieves.miguelez@mtp.es::a2be74dc-4740-4283-bfd5-51597a1f007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A6"/>
    <a:srgbClr val="7B794C"/>
    <a:srgbClr val="002E4A"/>
    <a:srgbClr val="953735"/>
    <a:srgbClr val="0C8BE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30" d="100"/>
          <a:sy n="130" d="100"/>
        </p:scale>
        <p:origin x="110" y="82"/>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3B_C3F0CEC6.xml><?xml version="1.0" encoding="utf-8"?>
<p188:cmLst xmlns:a="http://schemas.openxmlformats.org/drawingml/2006/main" xmlns:r="http://schemas.openxmlformats.org/officeDocument/2006/relationships" xmlns:p188="http://schemas.microsoft.com/office/powerpoint/2018/8/main">
  <p188:cm id="{59FE744A-A24B-4C53-8D66-58C15AD0F0CA}" authorId="{C647686A-73DE-EC83-100E-663380C36AA8}" created="2023-06-27T08:01:30.170">
    <pc:sldMkLst xmlns:pc="http://schemas.microsoft.com/office/powerpoint/2013/main/command">
      <pc:docMk/>
      <pc:sldMk cId="3287338694" sldId="315"/>
    </pc:sldMkLst>
    <p188:txBody>
      <a:bodyPr/>
      <a:lstStyle/>
      <a:p>
        <a:r>
          <a:rPr lang="es-ES"/>
          <a:t>I la parte de eSIL?</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324EC-F051-43DA-BF50-016B2D8F89F2}"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s-ES"/>
        </a:p>
      </dgm:t>
    </dgm:pt>
    <dgm:pt modelId="{5C29DC40-3379-4F42-9E84-01B3F8DC4BB9}">
      <dgm:prSet phldrT="[Texto]"/>
      <dgm:spPr/>
      <dgm:t>
        <a:bodyPr/>
        <a:lstStyle/>
        <a:p>
          <a:r>
            <a:rPr lang="es-ES" dirty="0"/>
            <a:t>MAD</a:t>
          </a:r>
        </a:p>
      </dgm:t>
    </dgm:pt>
    <dgm:pt modelId="{FE60337E-465F-43D0-A5B0-F062EAB1D1C7}" type="parTrans" cxnId="{8CCED0AB-8D2C-4A9E-94BD-B3C849460E9F}">
      <dgm:prSet/>
      <dgm:spPr/>
      <dgm:t>
        <a:bodyPr/>
        <a:lstStyle/>
        <a:p>
          <a:endParaRPr lang="es-ES"/>
        </a:p>
      </dgm:t>
    </dgm:pt>
    <dgm:pt modelId="{4264C6E3-BB2B-44A2-A11A-47D93872EFAC}" type="sibTrans" cxnId="{8CCED0AB-8D2C-4A9E-94BD-B3C849460E9F}">
      <dgm:prSet/>
      <dgm:spPr/>
      <dgm:t>
        <a:bodyPr/>
        <a:lstStyle/>
        <a:p>
          <a:endParaRPr lang="es-ES"/>
        </a:p>
      </dgm:t>
    </dgm:pt>
    <dgm:pt modelId="{D87E51E5-46BE-4DDA-B7A4-C1EE06763834}">
      <dgm:prSet phldrT="[Texto]"/>
      <dgm:spPr/>
      <dgm:t>
        <a:bodyPr/>
        <a:lstStyle/>
        <a:p>
          <a:r>
            <a:rPr lang="es-ES" dirty="0"/>
            <a:t>CALIDAD</a:t>
          </a:r>
        </a:p>
      </dgm:t>
    </dgm:pt>
    <dgm:pt modelId="{8F802BEC-0403-4291-BD1B-F3D21234961E}" type="parTrans" cxnId="{2E9889EA-B185-4131-881E-3F2C3C8B8126}">
      <dgm:prSet/>
      <dgm:spPr/>
      <dgm:t>
        <a:bodyPr/>
        <a:lstStyle/>
        <a:p>
          <a:endParaRPr lang="es-ES"/>
        </a:p>
      </dgm:t>
    </dgm:pt>
    <dgm:pt modelId="{3552D040-039D-4277-85DC-C559F6685C64}" type="sibTrans" cxnId="{2E9889EA-B185-4131-881E-3F2C3C8B8126}">
      <dgm:prSet/>
      <dgm:spPr/>
      <dgm:t>
        <a:bodyPr/>
        <a:lstStyle/>
        <a:p>
          <a:endParaRPr lang="es-ES"/>
        </a:p>
      </dgm:t>
    </dgm:pt>
    <dgm:pt modelId="{AE4B6A62-84E4-4794-850C-38D036228266}">
      <dgm:prSet phldrT="[Texto]"/>
      <dgm:spPr/>
      <dgm:t>
        <a:bodyPr/>
        <a:lstStyle/>
        <a:p>
          <a:r>
            <a:rPr lang="es-ES" dirty="0"/>
            <a:t>EFICIENCIA</a:t>
          </a:r>
        </a:p>
      </dgm:t>
    </dgm:pt>
    <dgm:pt modelId="{FDCB5941-ECBA-4C59-BAC2-65402F812DCD}" type="parTrans" cxnId="{AEA5A2F4-C6EB-4BB2-B670-F4D7793C57EE}">
      <dgm:prSet/>
      <dgm:spPr/>
      <dgm:t>
        <a:bodyPr/>
        <a:lstStyle/>
        <a:p>
          <a:endParaRPr lang="es-ES"/>
        </a:p>
      </dgm:t>
    </dgm:pt>
    <dgm:pt modelId="{FC0A1F0B-3054-465E-B5B9-599BF9043EC8}" type="sibTrans" cxnId="{AEA5A2F4-C6EB-4BB2-B670-F4D7793C57EE}">
      <dgm:prSet/>
      <dgm:spPr/>
      <dgm:t>
        <a:bodyPr/>
        <a:lstStyle/>
        <a:p>
          <a:endParaRPr lang="es-ES"/>
        </a:p>
      </dgm:t>
    </dgm:pt>
    <dgm:pt modelId="{662D7700-50E4-4F45-B740-E8838E151964}">
      <dgm:prSet phldrT="[Texto]"/>
      <dgm:spPr/>
      <dgm:t>
        <a:bodyPr/>
        <a:lstStyle/>
        <a:p>
          <a:r>
            <a:rPr lang="es-ES" dirty="0"/>
            <a:t>REUTILIZACION</a:t>
          </a:r>
        </a:p>
      </dgm:t>
    </dgm:pt>
    <dgm:pt modelId="{6605E368-F6D5-4076-803D-7CD126A7E841}" type="parTrans" cxnId="{54CD3C89-14A0-4F4A-8214-81BDE57570DB}">
      <dgm:prSet/>
      <dgm:spPr/>
      <dgm:t>
        <a:bodyPr/>
        <a:lstStyle/>
        <a:p>
          <a:endParaRPr lang="es-ES"/>
        </a:p>
      </dgm:t>
    </dgm:pt>
    <dgm:pt modelId="{4442EF33-E6DC-4B0D-93B7-07023AB2E0F9}" type="sibTrans" cxnId="{54CD3C89-14A0-4F4A-8214-81BDE57570DB}">
      <dgm:prSet/>
      <dgm:spPr/>
      <dgm:t>
        <a:bodyPr/>
        <a:lstStyle/>
        <a:p>
          <a:endParaRPr lang="es-ES"/>
        </a:p>
      </dgm:t>
    </dgm:pt>
    <dgm:pt modelId="{1D7B5487-40A7-4CA4-AECC-F2053011EB38}">
      <dgm:prSet phldrT="[Texto]"/>
      <dgm:spPr/>
      <dgm:t>
        <a:bodyPr/>
        <a:lstStyle/>
        <a:p>
          <a:r>
            <a:rPr lang="es-ES" dirty="0"/>
            <a:t>ANTICIPACION</a:t>
          </a:r>
        </a:p>
      </dgm:t>
    </dgm:pt>
    <dgm:pt modelId="{55A3E2C8-FBDD-488D-BF45-F5BF1608DD49}" type="parTrans" cxnId="{1F7A41FE-7E2C-4B65-9969-66288A5AF489}">
      <dgm:prSet/>
      <dgm:spPr/>
      <dgm:t>
        <a:bodyPr/>
        <a:lstStyle/>
        <a:p>
          <a:endParaRPr lang="es-ES"/>
        </a:p>
      </dgm:t>
    </dgm:pt>
    <dgm:pt modelId="{98038869-8B65-4328-8246-ABBB965F2009}" type="sibTrans" cxnId="{1F7A41FE-7E2C-4B65-9969-66288A5AF489}">
      <dgm:prSet/>
      <dgm:spPr/>
      <dgm:t>
        <a:bodyPr/>
        <a:lstStyle/>
        <a:p>
          <a:endParaRPr lang="es-ES"/>
        </a:p>
      </dgm:t>
    </dgm:pt>
    <dgm:pt modelId="{03C6622C-ABD3-4A3B-94DB-E123C6E7B3AE}">
      <dgm:prSet phldrT="[Texto]"/>
      <dgm:spPr/>
      <dgm:t>
        <a:bodyPr/>
        <a:lstStyle/>
        <a:p>
          <a:r>
            <a:rPr lang="es-ES" dirty="0"/>
            <a:t>MEJORA CONTIINUA</a:t>
          </a:r>
        </a:p>
      </dgm:t>
    </dgm:pt>
    <dgm:pt modelId="{EF6AEBF1-13EE-46D8-A0C5-59EFC652185F}" type="parTrans" cxnId="{F64515B6-B4C8-407C-8A89-CF27BAE36D96}">
      <dgm:prSet/>
      <dgm:spPr/>
      <dgm:t>
        <a:bodyPr/>
        <a:lstStyle/>
        <a:p>
          <a:endParaRPr lang="es-ES"/>
        </a:p>
      </dgm:t>
    </dgm:pt>
    <dgm:pt modelId="{41258CDF-FBEC-4229-B60F-F126723DF56E}" type="sibTrans" cxnId="{F64515B6-B4C8-407C-8A89-CF27BAE36D96}">
      <dgm:prSet/>
      <dgm:spPr/>
      <dgm:t>
        <a:bodyPr/>
        <a:lstStyle/>
        <a:p>
          <a:endParaRPr lang="es-ES"/>
        </a:p>
      </dgm:t>
    </dgm:pt>
    <dgm:pt modelId="{4ED144A1-3834-4783-B9A2-AA9E2C9B0AFC}" type="pres">
      <dgm:prSet presAssocID="{E49324EC-F051-43DA-BF50-016B2D8F89F2}" presName="Name0" presStyleCnt="0">
        <dgm:presLayoutVars>
          <dgm:chMax val="1"/>
          <dgm:dir/>
          <dgm:animLvl val="ctr"/>
          <dgm:resizeHandles val="exact"/>
        </dgm:presLayoutVars>
      </dgm:prSet>
      <dgm:spPr/>
    </dgm:pt>
    <dgm:pt modelId="{E213F649-8565-47B9-85EB-9564D0E7EE24}" type="pres">
      <dgm:prSet presAssocID="{5C29DC40-3379-4F42-9E84-01B3F8DC4BB9}" presName="centerShape" presStyleLbl="node0" presStyleIdx="0" presStyleCnt="1"/>
      <dgm:spPr/>
    </dgm:pt>
    <dgm:pt modelId="{4FE932B9-BAC7-4EE9-9B03-75505832979A}" type="pres">
      <dgm:prSet presAssocID="{D87E51E5-46BE-4DDA-B7A4-C1EE06763834}" presName="node" presStyleLbl="node1" presStyleIdx="0" presStyleCnt="5">
        <dgm:presLayoutVars>
          <dgm:bulletEnabled val="1"/>
        </dgm:presLayoutVars>
      </dgm:prSet>
      <dgm:spPr/>
    </dgm:pt>
    <dgm:pt modelId="{F27BFC81-46A9-44A0-9846-8496DB065168}" type="pres">
      <dgm:prSet presAssocID="{D87E51E5-46BE-4DDA-B7A4-C1EE06763834}" presName="dummy" presStyleCnt="0"/>
      <dgm:spPr/>
    </dgm:pt>
    <dgm:pt modelId="{0DCD733E-BEC9-4C1E-B42A-99E928BAC2CA}" type="pres">
      <dgm:prSet presAssocID="{3552D040-039D-4277-85DC-C559F6685C64}" presName="sibTrans" presStyleLbl="sibTrans2D1" presStyleIdx="0" presStyleCnt="5"/>
      <dgm:spPr/>
    </dgm:pt>
    <dgm:pt modelId="{5A38BC97-BDAC-456E-A936-0D0377FE3E21}" type="pres">
      <dgm:prSet presAssocID="{AE4B6A62-84E4-4794-850C-38D036228266}" presName="node" presStyleLbl="node1" presStyleIdx="1" presStyleCnt="5">
        <dgm:presLayoutVars>
          <dgm:bulletEnabled val="1"/>
        </dgm:presLayoutVars>
      </dgm:prSet>
      <dgm:spPr/>
    </dgm:pt>
    <dgm:pt modelId="{70006BA2-26B6-4559-836E-D568E2E0D09C}" type="pres">
      <dgm:prSet presAssocID="{AE4B6A62-84E4-4794-850C-38D036228266}" presName="dummy" presStyleCnt="0"/>
      <dgm:spPr/>
    </dgm:pt>
    <dgm:pt modelId="{2F8217EF-3B6F-4170-B521-936777B9B582}" type="pres">
      <dgm:prSet presAssocID="{FC0A1F0B-3054-465E-B5B9-599BF9043EC8}" presName="sibTrans" presStyleLbl="sibTrans2D1" presStyleIdx="1" presStyleCnt="5"/>
      <dgm:spPr/>
    </dgm:pt>
    <dgm:pt modelId="{AF79FF5A-5F12-4207-B31F-86603FF531D0}" type="pres">
      <dgm:prSet presAssocID="{03C6622C-ABD3-4A3B-94DB-E123C6E7B3AE}" presName="node" presStyleLbl="node1" presStyleIdx="2" presStyleCnt="5">
        <dgm:presLayoutVars>
          <dgm:bulletEnabled val="1"/>
        </dgm:presLayoutVars>
      </dgm:prSet>
      <dgm:spPr/>
    </dgm:pt>
    <dgm:pt modelId="{B3899D3A-14FF-4C1C-8624-CFBB08396D3C}" type="pres">
      <dgm:prSet presAssocID="{03C6622C-ABD3-4A3B-94DB-E123C6E7B3AE}" presName="dummy" presStyleCnt="0"/>
      <dgm:spPr/>
    </dgm:pt>
    <dgm:pt modelId="{606E53CE-D818-466E-9801-9E68CE9CD686}" type="pres">
      <dgm:prSet presAssocID="{41258CDF-FBEC-4229-B60F-F126723DF56E}" presName="sibTrans" presStyleLbl="sibTrans2D1" presStyleIdx="2" presStyleCnt="5"/>
      <dgm:spPr/>
    </dgm:pt>
    <dgm:pt modelId="{645A729C-71CD-42B4-83D5-07369E6CDA89}" type="pres">
      <dgm:prSet presAssocID="{662D7700-50E4-4F45-B740-E8838E151964}" presName="node" presStyleLbl="node1" presStyleIdx="3" presStyleCnt="5">
        <dgm:presLayoutVars>
          <dgm:bulletEnabled val="1"/>
        </dgm:presLayoutVars>
      </dgm:prSet>
      <dgm:spPr/>
    </dgm:pt>
    <dgm:pt modelId="{4058321D-6D1F-412A-9D9D-77B38F048CD7}" type="pres">
      <dgm:prSet presAssocID="{662D7700-50E4-4F45-B740-E8838E151964}" presName="dummy" presStyleCnt="0"/>
      <dgm:spPr/>
    </dgm:pt>
    <dgm:pt modelId="{891A32ED-0AEF-48A2-9087-3EF9009BC920}" type="pres">
      <dgm:prSet presAssocID="{4442EF33-E6DC-4B0D-93B7-07023AB2E0F9}" presName="sibTrans" presStyleLbl="sibTrans2D1" presStyleIdx="3" presStyleCnt="5"/>
      <dgm:spPr/>
    </dgm:pt>
    <dgm:pt modelId="{C54D4F7F-F49A-4D46-BC03-90917961F7AE}" type="pres">
      <dgm:prSet presAssocID="{1D7B5487-40A7-4CA4-AECC-F2053011EB38}" presName="node" presStyleLbl="node1" presStyleIdx="4" presStyleCnt="5">
        <dgm:presLayoutVars>
          <dgm:bulletEnabled val="1"/>
        </dgm:presLayoutVars>
      </dgm:prSet>
      <dgm:spPr/>
    </dgm:pt>
    <dgm:pt modelId="{9E5A501E-8213-4A1A-A999-B8900887A940}" type="pres">
      <dgm:prSet presAssocID="{1D7B5487-40A7-4CA4-AECC-F2053011EB38}" presName="dummy" presStyleCnt="0"/>
      <dgm:spPr/>
    </dgm:pt>
    <dgm:pt modelId="{6BDAFE9F-89B3-425B-9545-962E6796CDE5}" type="pres">
      <dgm:prSet presAssocID="{98038869-8B65-4328-8246-ABBB965F2009}" presName="sibTrans" presStyleLbl="sibTrans2D1" presStyleIdx="4" presStyleCnt="5"/>
      <dgm:spPr/>
    </dgm:pt>
  </dgm:ptLst>
  <dgm:cxnLst>
    <dgm:cxn modelId="{50171B1A-1C86-4EFB-9F58-F906D35880B7}" type="presOf" srcId="{662D7700-50E4-4F45-B740-E8838E151964}" destId="{645A729C-71CD-42B4-83D5-07369E6CDA89}" srcOrd="0" destOrd="0" presId="urn:microsoft.com/office/officeart/2005/8/layout/radial6"/>
    <dgm:cxn modelId="{E4F3F320-20D2-40A0-87FB-E0BAEA76CA43}" type="presOf" srcId="{1D7B5487-40A7-4CA4-AECC-F2053011EB38}" destId="{C54D4F7F-F49A-4D46-BC03-90917961F7AE}" srcOrd="0" destOrd="0" presId="urn:microsoft.com/office/officeart/2005/8/layout/radial6"/>
    <dgm:cxn modelId="{52E4C75E-ABB4-4D89-A07D-188848CF802A}" type="presOf" srcId="{41258CDF-FBEC-4229-B60F-F126723DF56E}" destId="{606E53CE-D818-466E-9801-9E68CE9CD686}" srcOrd="0" destOrd="0" presId="urn:microsoft.com/office/officeart/2005/8/layout/radial6"/>
    <dgm:cxn modelId="{7F7F044C-CC70-4C7F-A0F4-0ECAABD073AA}" type="presOf" srcId="{AE4B6A62-84E4-4794-850C-38D036228266}" destId="{5A38BC97-BDAC-456E-A936-0D0377FE3E21}" srcOrd="0" destOrd="0" presId="urn:microsoft.com/office/officeart/2005/8/layout/radial6"/>
    <dgm:cxn modelId="{5DEDEE6C-6607-467B-BE91-F20C670A86DC}" type="presOf" srcId="{D87E51E5-46BE-4DDA-B7A4-C1EE06763834}" destId="{4FE932B9-BAC7-4EE9-9B03-75505832979A}" srcOrd="0" destOrd="0" presId="urn:microsoft.com/office/officeart/2005/8/layout/radial6"/>
    <dgm:cxn modelId="{76A90975-D241-4791-821A-0EE29F6D838C}" type="presOf" srcId="{03C6622C-ABD3-4A3B-94DB-E123C6E7B3AE}" destId="{AF79FF5A-5F12-4207-B31F-86603FF531D0}" srcOrd="0" destOrd="0" presId="urn:microsoft.com/office/officeart/2005/8/layout/radial6"/>
    <dgm:cxn modelId="{7AC94858-445C-4416-B269-C0FCD41CA761}" type="presOf" srcId="{4442EF33-E6DC-4B0D-93B7-07023AB2E0F9}" destId="{891A32ED-0AEF-48A2-9087-3EF9009BC920}" srcOrd="0" destOrd="0" presId="urn:microsoft.com/office/officeart/2005/8/layout/radial6"/>
    <dgm:cxn modelId="{54CD3C89-14A0-4F4A-8214-81BDE57570DB}" srcId="{5C29DC40-3379-4F42-9E84-01B3F8DC4BB9}" destId="{662D7700-50E4-4F45-B740-E8838E151964}" srcOrd="3" destOrd="0" parTransId="{6605E368-F6D5-4076-803D-7CD126A7E841}" sibTransId="{4442EF33-E6DC-4B0D-93B7-07023AB2E0F9}"/>
    <dgm:cxn modelId="{8CCED0AB-8D2C-4A9E-94BD-B3C849460E9F}" srcId="{E49324EC-F051-43DA-BF50-016B2D8F89F2}" destId="{5C29DC40-3379-4F42-9E84-01B3F8DC4BB9}" srcOrd="0" destOrd="0" parTransId="{FE60337E-465F-43D0-A5B0-F062EAB1D1C7}" sibTransId="{4264C6E3-BB2B-44A2-A11A-47D93872EFAC}"/>
    <dgm:cxn modelId="{F64515B6-B4C8-407C-8A89-CF27BAE36D96}" srcId="{5C29DC40-3379-4F42-9E84-01B3F8DC4BB9}" destId="{03C6622C-ABD3-4A3B-94DB-E123C6E7B3AE}" srcOrd="2" destOrd="0" parTransId="{EF6AEBF1-13EE-46D8-A0C5-59EFC652185F}" sibTransId="{41258CDF-FBEC-4229-B60F-F126723DF56E}"/>
    <dgm:cxn modelId="{1F406FBB-A5EE-4017-BB13-8666C2E29B3B}" type="presOf" srcId="{3552D040-039D-4277-85DC-C559F6685C64}" destId="{0DCD733E-BEC9-4C1E-B42A-99E928BAC2CA}" srcOrd="0" destOrd="0" presId="urn:microsoft.com/office/officeart/2005/8/layout/radial6"/>
    <dgm:cxn modelId="{46E006BC-2893-4F19-9665-796FDADEE095}" type="presOf" srcId="{E49324EC-F051-43DA-BF50-016B2D8F89F2}" destId="{4ED144A1-3834-4783-B9A2-AA9E2C9B0AFC}" srcOrd="0" destOrd="0" presId="urn:microsoft.com/office/officeart/2005/8/layout/radial6"/>
    <dgm:cxn modelId="{19DF93D2-6A1B-47E4-8039-8D84C3E21A83}" type="presOf" srcId="{5C29DC40-3379-4F42-9E84-01B3F8DC4BB9}" destId="{E213F649-8565-47B9-85EB-9564D0E7EE24}" srcOrd="0" destOrd="0" presId="urn:microsoft.com/office/officeart/2005/8/layout/radial6"/>
    <dgm:cxn modelId="{2E9889EA-B185-4131-881E-3F2C3C8B8126}" srcId="{5C29DC40-3379-4F42-9E84-01B3F8DC4BB9}" destId="{D87E51E5-46BE-4DDA-B7A4-C1EE06763834}" srcOrd="0" destOrd="0" parTransId="{8F802BEC-0403-4291-BD1B-F3D21234961E}" sibTransId="{3552D040-039D-4277-85DC-C559F6685C64}"/>
    <dgm:cxn modelId="{6EA00BF3-BB69-4672-AD32-2F3F6AB3132C}" type="presOf" srcId="{FC0A1F0B-3054-465E-B5B9-599BF9043EC8}" destId="{2F8217EF-3B6F-4170-B521-936777B9B582}" srcOrd="0" destOrd="0" presId="urn:microsoft.com/office/officeart/2005/8/layout/radial6"/>
    <dgm:cxn modelId="{AEA5A2F4-C6EB-4BB2-B670-F4D7793C57EE}" srcId="{5C29DC40-3379-4F42-9E84-01B3F8DC4BB9}" destId="{AE4B6A62-84E4-4794-850C-38D036228266}" srcOrd="1" destOrd="0" parTransId="{FDCB5941-ECBA-4C59-BAC2-65402F812DCD}" sibTransId="{FC0A1F0B-3054-465E-B5B9-599BF9043EC8}"/>
    <dgm:cxn modelId="{994252F9-E753-4945-9291-6B11807A04C7}" type="presOf" srcId="{98038869-8B65-4328-8246-ABBB965F2009}" destId="{6BDAFE9F-89B3-425B-9545-962E6796CDE5}" srcOrd="0" destOrd="0" presId="urn:microsoft.com/office/officeart/2005/8/layout/radial6"/>
    <dgm:cxn modelId="{1F7A41FE-7E2C-4B65-9969-66288A5AF489}" srcId="{5C29DC40-3379-4F42-9E84-01B3F8DC4BB9}" destId="{1D7B5487-40A7-4CA4-AECC-F2053011EB38}" srcOrd="4" destOrd="0" parTransId="{55A3E2C8-FBDD-488D-BF45-F5BF1608DD49}" sibTransId="{98038869-8B65-4328-8246-ABBB965F2009}"/>
    <dgm:cxn modelId="{3C093013-CA29-431A-9ABA-789A7BA81F07}" type="presParOf" srcId="{4ED144A1-3834-4783-B9A2-AA9E2C9B0AFC}" destId="{E213F649-8565-47B9-85EB-9564D0E7EE24}" srcOrd="0" destOrd="0" presId="urn:microsoft.com/office/officeart/2005/8/layout/radial6"/>
    <dgm:cxn modelId="{6780AE4B-4CB7-4C5F-9CB2-5F38FCC1CBCD}" type="presParOf" srcId="{4ED144A1-3834-4783-B9A2-AA9E2C9B0AFC}" destId="{4FE932B9-BAC7-4EE9-9B03-75505832979A}" srcOrd="1" destOrd="0" presId="urn:microsoft.com/office/officeart/2005/8/layout/radial6"/>
    <dgm:cxn modelId="{F07B61CC-6FC0-4AF4-8D64-DB2EB08DD708}" type="presParOf" srcId="{4ED144A1-3834-4783-B9A2-AA9E2C9B0AFC}" destId="{F27BFC81-46A9-44A0-9846-8496DB065168}" srcOrd="2" destOrd="0" presId="urn:microsoft.com/office/officeart/2005/8/layout/radial6"/>
    <dgm:cxn modelId="{080B7BA2-20B1-4E03-8545-A8060A2837B1}" type="presParOf" srcId="{4ED144A1-3834-4783-B9A2-AA9E2C9B0AFC}" destId="{0DCD733E-BEC9-4C1E-B42A-99E928BAC2CA}" srcOrd="3" destOrd="0" presId="urn:microsoft.com/office/officeart/2005/8/layout/radial6"/>
    <dgm:cxn modelId="{6DF6BB18-B7D5-4FF5-9B2D-350D5ECFD50A}" type="presParOf" srcId="{4ED144A1-3834-4783-B9A2-AA9E2C9B0AFC}" destId="{5A38BC97-BDAC-456E-A936-0D0377FE3E21}" srcOrd="4" destOrd="0" presId="urn:microsoft.com/office/officeart/2005/8/layout/radial6"/>
    <dgm:cxn modelId="{407735A0-7D67-4240-B1E8-8E5AEBA9C5D6}" type="presParOf" srcId="{4ED144A1-3834-4783-B9A2-AA9E2C9B0AFC}" destId="{70006BA2-26B6-4559-836E-D568E2E0D09C}" srcOrd="5" destOrd="0" presId="urn:microsoft.com/office/officeart/2005/8/layout/radial6"/>
    <dgm:cxn modelId="{F5816767-096D-4D57-9869-5015FF0209BD}" type="presParOf" srcId="{4ED144A1-3834-4783-B9A2-AA9E2C9B0AFC}" destId="{2F8217EF-3B6F-4170-B521-936777B9B582}" srcOrd="6" destOrd="0" presId="urn:microsoft.com/office/officeart/2005/8/layout/radial6"/>
    <dgm:cxn modelId="{D886D2D0-C961-4DB2-BF18-2B106B3741FC}" type="presParOf" srcId="{4ED144A1-3834-4783-B9A2-AA9E2C9B0AFC}" destId="{AF79FF5A-5F12-4207-B31F-86603FF531D0}" srcOrd="7" destOrd="0" presId="urn:microsoft.com/office/officeart/2005/8/layout/radial6"/>
    <dgm:cxn modelId="{9312E5F4-8FEA-4C7C-A315-CF85D050391C}" type="presParOf" srcId="{4ED144A1-3834-4783-B9A2-AA9E2C9B0AFC}" destId="{B3899D3A-14FF-4C1C-8624-CFBB08396D3C}" srcOrd="8" destOrd="0" presId="urn:microsoft.com/office/officeart/2005/8/layout/radial6"/>
    <dgm:cxn modelId="{2CDD8BB2-8102-4199-BAEA-2C1DA249BEEA}" type="presParOf" srcId="{4ED144A1-3834-4783-B9A2-AA9E2C9B0AFC}" destId="{606E53CE-D818-466E-9801-9E68CE9CD686}" srcOrd="9" destOrd="0" presId="urn:microsoft.com/office/officeart/2005/8/layout/radial6"/>
    <dgm:cxn modelId="{FCDB7A62-297E-4F38-9F96-F0629307A0BC}" type="presParOf" srcId="{4ED144A1-3834-4783-B9A2-AA9E2C9B0AFC}" destId="{645A729C-71CD-42B4-83D5-07369E6CDA89}" srcOrd="10" destOrd="0" presId="urn:microsoft.com/office/officeart/2005/8/layout/radial6"/>
    <dgm:cxn modelId="{A1329D34-CACD-49A4-A04E-0B109B1C19B6}" type="presParOf" srcId="{4ED144A1-3834-4783-B9A2-AA9E2C9B0AFC}" destId="{4058321D-6D1F-412A-9D9D-77B38F048CD7}" srcOrd="11" destOrd="0" presId="urn:microsoft.com/office/officeart/2005/8/layout/radial6"/>
    <dgm:cxn modelId="{DCB9B72E-7CF5-4B25-80E1-887C54A474C3}" type="presParOf" srcId="{4ED144A1-3834-4783-B9A2-AA9E2C9B0AFC}" destId="{891A32ED-0AEF-48A2-9087-3EF9009BC920}" srcOrd="12" destOrd="0" presId="urn:microsoft.com/office/officeart/2005/8/layout/radial6"/>
    <dgm:cxn modelId="{AFC1D65E-7873-4A7B-A14D-E7C71E5F2EEF}" type="presParOf" srcId="{4ED144A1-3834-4783-B9A2-AA9E2C9B0AFC}" destId="{C54D4F7F-F49A-4D46-BC03-90917961F7AE}" srcOrd="13" destOrd="0" presId="urn:microsoft.com/office/officeart/2005/8/layout/radial6"/>
    <dgm:cxn modelId="{88671426-6993-49FC-9DA9-A2890B81D316}" type="presParOf" srcId="{4ED144A1-3834-4783-B9A2-AA9E2C9B0AFC}" destId="{9E5A501E-8213-4A1A-A999-B8900887A940}" srcOrd="14" destOrd="0" presId="urn:microsoft.com/office/officeart/2005/8/layout/radial6"/>
    <dgm:cxn modelId="{FFDA667E-917A-48D1-9DA6-91C95632714A}" type="presParOf" srcId="{4ED144A1-3834-4783-B9A2-AA9E2C9B0AFC}" destId="{6BDAFE9F-89B3-425B-9545-962E6796CDE5}"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E55AB6-2720-4988-A7BD-A85D42361731}" type="doc">
      <dgm:prSet loTypeId="urn:microsoft.com/office/officeart/2005/8/layout/gear1" loCatId="cycle" qsTypeId="urn:microsoft.com/office/officeart/2005/8/quickstyle/simple5" qsCatId="simple" csTypeId="urn:microsoft.com/office/officeart/2005/8/colors/accent1_2" csCatId="accent1" phldr="1"/>
      <dgm:spPr/>
    </dgm:pt>
    <dgm:pt modelId="{32F8C0F6-217D-489C-ABFF-21431CEF936D}">
      <dgm:prSet phldrT="[Texto]"/>
      <dgm:spPr/>
      <dgm:t>
        <a:bodyPr/>
        <a:lstStyle/>
        <a:p>
          <a:r>
            <a:rPr lang="es-ES" dirty="0"/>
            <a:t>QA Champions y Teams de desarrollo</a:t>
          </a:r>
        </a:p>
      </dgm:t>
    </dgm:pt>
    <dgm:pt modelId="{5FDA6AE1-A064-402C-AAB1-48F36DF0DA54}" type="parTrans" cxnId="{463716F4-049A-4137-9BDD-1ECE1188A0EF}">
      <dgm:prSet/>
      <dgm:spPr/>
      <dgm:t>
        <a:bodyPr/>
        <a:lstStyle/>
        <a:p>
          <a:endParaRPr lang="es-ES"/>
        </a:p>
      </dgm:t>
    </dgm:pt>
    <dgm:pt modelId="{1782DF1D-6D17-4811-B7E9-D58EE401961D}" type="sibTrans" cxnId="{463716F4-049A-4137-9BDD-1ECE1188A0EF}">
      <dgm:prSet/>
      <dgm:spPr/>
      <dgm:t>
        <a:bodyPr/>
        <a:lstStyle/>
        <a:p>
          <a:endParaRPr lang="es-ES"/>
        </a:p>
      </dgm:t>
    </dgm:pt>
    <dgm:pt modelId="{00D69B04-F6D0-4CC2-BFDF-D37C237E8280}">
      <dgm:prSet phldrT="[Texto]"/>
      <dgm:spPr/>
      <dgm:t>
        <a:bodyPr/>
        <a:lstStyle/>
        <a:p>
          <a:r>
            <a:rPr lang="es-ES" dirty="0"/>
            <a:t>QA Líder</a:t>
          </a:r>
        </a:p>
      </dgm:t>
    </dgm:pt>
    <dgm:pt modelId="{48B7B53F-CF2D-48A7-8343-77098425861F}" type="parTrans" cxnId="{3FCC5265-BA84-4D34-BAFA-A1BB7044AD79}">
      <dgm:prSet/>
      <dgm:spPr/>
      <dgm:t>
        <a:bodyPr/>
        <a:lstStyle/>
        <a:p>
          <a:endParaRPr lang="es-ES"/>
        </a:p>
      </dgm:t>
    </dgm:pt>
    <dgm:pt modelId="{04B4967B-BA78-439B-A250-4170F34433C6}" type="sibTrans" cxnId="{3FCC5265-BA84-4D34-BAFA-A1BB7044AD79}">
      <dgm:prSet/>
      <dgm:spPr/>
      <dgm:t>
        <a:bodyPr/>
        <a:lstStyle/>
        <a:p>
          <a:endParaRPr lang="es-ES"/>
        </a:p>
      </dgm:t>
    </dgm:pt>
    <dgm:pt modelId="{DAA2581C-67B3-4F55-BB6F-025E47DE25C4}">
      <dgm:prSet phldrT="[Texto]"/>
      <dgm:spPr/>
      <dgm:t>
        <a:bodyPr/>
        <a:lstStyle/>
        <a:p>
          <a:r>
            <a:rPr lang="es-ES" dirty="0"/>
            <a:t>OFICINA GOBIERNO MAD</a:t>
          </a:r>
        </a:p>
      </dgm:t>
    </dgm:pt>
    <dgm:pt modelId="{B527E530-D84E-47F3-BDFA-B0CCA2D70083}" type="parTrans" cxnId="{EE9777B4-7FD2-4FDF-8143-60CCA1181007}">
      <dgm:prSet/>
      <dgm:spPr/>
      <dgm:t>
        <a:bodyPr/>
        <a:lstStyle/>
        <a:p>
          <a:endParaRPr lang="es-ES"/>
        </a:p>
      </dgm:t>
    </dgm:pt>
    <dgm:pt modelId="{12ED4906-A3D3-4242-9695-9FD2E7156D9B}" type="sibTrans" cxnId="{EE9777B4-7FD2-4FDF-8143-60CCA1181007}">
      <dgm:prSet/>
      <dgm:spPr/>
      <dgm:t>
        <a:bodyPr/>
        <a:lstStyle/>
        <a:p>
          <a:endParaRPr lang="es-ES"/>
        </a:p>
      </dgm:t>
    </dgm:pt>
    <dgm:pt modelId="{1EFED860-5B3D-4D8A-9274-4597E5D33636}" type="pres">
      <dgm:prSet presAssocID="{3CE55AB6-2720-4988-A7BD-A85D42361731}" presName="composite" presStyleCnt="0">
        <dgm:presLayoutVars>
          <dgm:chMax val="3"/>
          <dgm:animLvl val="lvl"/>
          <dgm:resizeHandles val="exact"/>
        </dgm:presLayoutVars>
      </dgm:prSet>
      <dgm:spPr/>
    </dgm:pt>
    <dgm:pt modelId="{A7803B7C-4824-49C1-9891-1236BE5A37E0}" type="pres">
      <dgm:prSet presAssocID="{32F8C0F6-217D-489C-ABFF-21431CEF936D}" presName="gear1" presStyleLbl="node1" presStyleIdx="0" presStyleCnt="3">
        <dgm:presLayoutVars>
          <dgm:chMax val="1"/>
          <dgm:bulletEnabled val="1"/>
        </dgm:presLayoutVars>
      </dgm:prSet>
      <dgm:spPr/>
    </dgm:pt>
    <dgm:pt modelId="{76FC8B59-45E3-44A0-ABC4-43806FE94E3D}" type="pres">
      <dgm:prSet presAssocID="{32F8C0F6-217D-489C-ABFF-21431CEF936D}" presName="gear1srcNode" presStyleLbl="node1" presStyleIdx="0" presStyleCnt="3"/>
      <dgm:spPr/>
    </dgm:pt>
    <dgm:pt modelId="{39AE437A-3CC6-49B8-BA4D-B22722F42732}" type="pres">
      <dgm:prSet presAssocID="{32F8C0F6-217D-489C-ABFF-21431CEF936D}" presName="gear1dstNode" presStyleLbl="node1" presStyleIdx="0" presStyleCnt="3"/>
      <dgm:spPr/>
    </dgm:pt>
    <dgm:pt modelId="{D9BDC236-24F0-4B0B-B209-979C6FFD0517}" type="pres">
      <dgm:prSet presAssocID="{00D69B04-F6D0-4CC2-BFDF-D37C237E8280}" presName="gear2" presStyleLbl="node1" presStyleIdx="1" presStyleCnt="3">
        <dgm:presLayoutVars>
          <dgm:chMax val="1"/>
          <dgm:bulletEnabled val="1"/>
        </dgm:presLayoutVars>
      </dgm:prSet>
      <dgm:spPr/>
    </dgm:pt>
    <dgm:pt modelId="{D7BC2AAB-3316-4139-A260-9A39C6264A97}" type="pres">
      <dgm:prSet presAssocID="{00D69B04-F6D0-4CC2-BFDF-D37C237E8280}" presName="gear2srcNode" presStyleLbl="node1" presStyleIdx="1" presStyleCnt="3"/>
      <dgm:spPr/>
    </dgm:pt>
    <dgm:pt modelId="{AC701486-8366-4DB4-9759-0F737BCFABD0}" type="pres">
      <dgm:prSet presAssocID="{00D69B04-F6D0-4CC2-BFDF-D37C237E8280}" presName="gear2dstNode" presStyleLbl="node1" presStyleIdx="1" presStyleCnt="3"/>
      <dgm:spPr/>
    </dgm:pt>
    <dgm:pt modelId="{E7570674-E52E-4558-9541-D1F9A9379F3D}" type="pres">
      <dgm:prSet presAssocID="{DAA2581C-67B3-4F55-BB6F-025E47DE25C4}" presName="gear3" presStyleLbl="node1" presStyleIdx="2" presStyleCnt="3"/>
      <dgm:spPr/>
    </dgm:pt>
    <dgm:pt modelId="{9154D80A-11E0-4C15-B48F-3DED7E312605}" type="pres">
      <dgm:prSet presAssocID="{DAA2581C-67B3-4F55-BB6F-025E47DE25C4}" presName="gear3tx" presStyleLbl="node1" presStyleIdx="2" presStyleCnt="3">
        <dgm:presLayoutVars>
          <dgm:chMax val="1"/>
          <dgm:bulletEnabled val="1"/>
        </dgm:presLayoutVars>
      </dgm:prSet>
      <dgm:spPr/>
    </dgm:pt>
    <dgm:pt modelId="{597CFB2B-BDD7-4DCE-B7DA-D04684696C09}" type="pres">
      <dgm:prSet presAssocID="{DAA2581C-67B3-4F55-BB6F-025E47DE25C4}" presName="gear3srcNode" presStyleLbl="node1" presStyleIdx="2" presStyleCnt="3"/>
      <dgm:spPr/>
    </dgm:pt>
    <dgm:pt modelId="{44518A07-B93A-47DC-A3ED-15BAD1B6015E}" type="pres">
      <dgm:prSet presAssocID="{DAA2581C-67B3-4F55-BB6F-025E47DE25C4}" presName="gear3dstNode" presStyleLbl="node1" presStyleIdx="2" presStyleCnt="3"/>
      <dgm:spPr/>
    </dgm:pt>
    <dgm:pt modelId="{3A22A73C-091D-4F0F-AD16-D6F945C42B2C}" type="pres">
      <dgm:prSet presAssocID="{1782DF1D-6D17-4811-B7E9-D58EE401961D}" presName="connector1" presStyleLbl="sibTrans2D1" presStyleIdx="0" presStyleCnt="3"/>
      <dgm:spPr/>
    </dgm:pt>
    <dgm:pt modelId="{32BC704F-D5FB-4A4B-AA15-64B51CF345E0}" type="pres">
      <dgm:prSet presAssocID="{04B4967B-BA78-439B-A250-4170F34433C6}" presName="connector2" presStyleLbl="sibTrans2D1" presStyleIdx="1" presStyleCnt="3"/>
      <dgm:spPr/>
    </dgm:pt>
    <dgm:pt modelId="{5943A076-B648-4AD1-8F1A-D3873E691AE2}" type="pres">
      <dgm:prSet presAssocID="{12ED4906-A3D3-4242-9695-9FD2E7156D9B}" presName="connector3" presStyleLbl="sibTrans2D1" presStyleIdx="2" presStyleCnt="3"/>
      <dgm:spPr/>
    </dgm:pt>
  </dgm:ptLst>
  <dgm:cxnLst>
    <dgm:cxn modelId="{4E395208-28AD-4ECB-A964-DC746A060D8E}" type="presOf" srcId="{1782DF1D-6D17-4811-B7E9-D58EE401961D}" destId="{3A22A73C-091D-4F0F-AD16-D6F945C42B2C}" srcOrd="0" destOrd="0" presId="urn:microsoft.com/office/officeart/2005/8/layout/gear1"/>
    <dgm:cxn modelId="{33D01413-0838-41C9-86DD-9F1E4AE55DD8}" type="presOf" srcId="{00D69B04-F6D0-4CC2-BFDF-D37C237E8280}" destId="{AC701486-8366-4DB4-9759-0F737BCFABD0}" srcOrd="2" destOrd="0" presId="urn:microsoft.com/office/officeart/2005/8/layout/gear1"/>
    <dgm:cxn modelId="{523EF635-A0BE-424E-9C37-F401A82D6CC8}" type="presOf" srcId="{DAA2581C-67B3-4F55-BB6F-025E47DE25C4}" destId="{E7570674-E52E-4558-9541-D1F9A9379F3D}" srcOrd="0" destOrd="0" presId="urn:microsoft.com/office/officeart/2005/8/layout/gear1"/>
    <dgm:cxn modelId="{3FCC5265-BA84-4D34-BAFA-A1BB7044AD79}" srcId="{3CE55AB6-2720-4988-A7BD-A85D42361731}" destId="{00D69B04-F6D0-4CC2-BFDF-D37C237E8280}" srcOrd="1" destOrd="0" parTransId="{48B7B53F-CF2D-48A7-8343-77098425861F}" sibTransId="{04B4967B-BA78-439B-A250-4170F34433C6}"/>
    <dgm:cxn modelId="{38653F47-6820-46BE-85B2-311F622BAA7F}" type="presOf" srcId="{32F8C0F6-217D-489C-ABFF-21431CEF936D}" destId="{A7803B7C-4824-49C1-9891-1236BE5A37E0}" srcOrd="0" destOrd="0" presId="urn:microsoft.com/office/officeart/2005/8/layout/gear1"/>
    <dgm:cxn modelId="{DB167D4C-9053-400A-A465-0663DABEBFCA}" type="presOf" srcId="{DAA2581C-67B3-4F55-BB6F-025E47DE25C4}" destId="{44518A07-B93A-47DC-A3ED-15BAD1B6015E}" srcOrd="3" destOrd="0" presId="urn:microsoft.com/office/officeart/2005/8/layout/gear1"/>
    <dgm:cxn modelId="{9E03294F-5369-4B19-A56B-928702000638}" type="presOf" srcId="{DAA2581C-67B3-4F55-BB6F-025E47DE25C4}" destId="{597CFB2B-BDD7-4DCE-B7DA-D04684696C09}" srcOrd="2" destOrd="0" presId="urn:microsoft.com/office/officeart/2005/8/layout/gear1"/>
    <dgm:cxn modelId="{9FF80E7A-0197-4734-8D88-7FB101C23B9E}" type="presOf" srcId="{04B4967B-BA78-439B-A250-4170F34433C6}" destId="{32BC704F-D5FB-4A4B-AA15-64B51CF345E0}" srcOrd="0" destOrd="0" presId="urn:microsoft.com/office/officeart/2005/8/layout/gear1"/>
    <dgm:cxn modelId="{CA1A8984-CC54-4739-A8E2-20874D5D5329}" type="presOf" srcId="{32F8C0F6-217D-489C-ABFF-21431CEF936D}" destId="{76FC8B59-45E3-44A0-ABC4-43806FE94E3D}" srcOrd="1" destOrd="0" presId="urn:microsoft.com/office/officeart/2005/8/layout/gear1"/>
    <dgm:cxn modelId="{6C269EAD-5C8C-4360-B95E-0179610BF648}" type="presOf" srcId="{00D69B04-F6D0-4CC2-BFDF-D37C237E8280}" destId="{D7BC2AAB-3316-4139-A260-9A39C6264A97}" srcOrd="1" destOrd="0" presId="urn:microsoft.com/office/officeart/2005/8/layout/gear1"/>
    <dgm:cxn modelId="{EE9777B4-7FD2-4FDF-8143-60CCA1181007}" srcId="{3CE55AB6-2720-4988-A7BD-A85D42361731}" destId="{DAA2581C-67B3-4F55-BB6F-025E47DE25C4}" srcOrd="2" destOrd="0" parTransId="{B527E530-D84E-47F3-BDFA-B0CCA2D70083}" sibTransId="{12ED4906-A3D3-4242-9695-9FD2E7156D9B}"/>
    <dgm:cxn modelId="{5592D2B4-EC7C-437D-8D4B-69CD052B47A7}" type="presOf" srcId="{32F8C0F6-217D-489C-ABFF-21431CEF936D}" destId="{39AE437A-3CC6-49B8-BA4D-B22722F42732}" srcOrd="2" destOrd="0" presId="urn:microsoft.com/office/officeart/2005/8/layout/gear1"/>
    <dgm:cxn modelId="{3B66F9B5-3030-42CB-AD60-199ECF95563D}" type="presOf" srcId="{3CE55AB6-2720-4988-A7BD-A85D42361731}" destId="{1EFED860-5B3D-4D8A-9274-4597E5D33636}" srcOrd="0" destOrd="0" presId="urn:microsoft.com/office/officeart/2005/8/layout/gear1"/>
    <dgm:cxn modelId="{2EF280CB-8167-4BA4-AAB2-BEC32E325918}" type="presOf" srcId="{00D69B04-F6D0-4CC2-BFDF-D37C237E8280}" destId="{D9BDC236-24F0-4B0B-B209-979C6FFD0517}" srcOrd="0" destOrd="0" presId="urn:microsoft.com/office/officeart/2005/8/layout/gear1"/>
    <dgm:cxn modelId="{60EE31CD-6C33-48AC-A655-B3DD94114269}" type="presOf" srcId="{DAA2581C-67B3-4F55-BB6F-025E47DE25C4}" destId="{9154D80A-11E0-4C15-B48F-3DED7E312605}" srcOrd="1" destOrd="0" presId="urn:microsoft.com/office/officeart/2005/8/layout/gear1"/>
    <dgm:cxn modelId="{EDF217D4-DCF0-499F-B007-2B98A7EAF0A4}" type="presOf" srcId="{12ED4906-A3D3-4242-9695-9FD2E7156D9B}" destId="{5943A076-B648-4AD1-8F1A-D3873E691AE2}" srcOrd="0" destOrd="0" presId="urn:microsoft.com/office/officeart/2005/8/layout/gear1"/>
    <dgm:cxn modelId="{463716F4-049A-4137-9BDD-1ECE1188A0EF}" srcId="{3CE55AB6-2720-4988-A7BD-A85D42361731}" destId="{32F8C0F6-217D-489C-ABFF-21431CEF936D}" srcOrd="0" destOrd="0" parTransId="{5FDA6AE1-A064-402C-AAB1-48F36DF0DA54}" sibTransId="{1782DF1D-6D17-4811-B7E9-D58EE401961D}"/>
    <dgm:cxn modelId="{4BC24529-3E7A-4B15-AF30-174AB1EE10A1}" type="presParOf" srcId="{1EFED860-5B3D-4D8A-9274-4597E5D33636}" destId="{A7803B7C-4824-49C1-9891-1236BE5A37E0}" srcOrd="0" destOrd="0" presId="urn:microsoft.com/office/officeart/2005/8/layout/gear1"/>
    <dgm:cxn modelId="{858060D9-EEE2-424B-8AFA-97C055EBF51C}" type="presParOf" srcId="{1EFED860-5B3D-4D8A-9274-4597E5D33636}" destId="{76FC8B59-45E3-44A0-ABC4-43806FE94E3D}" srcOrd="1" destOrd="0" presId="urn:microsoft.com/office/officeart/2005/8/layout/gear1"/>
    <dgm:cxn modelId="{0D486CD3-97F5-426F-AFBC-9B8ABDE3F61B}" type="presParOf" srcId="{1EFED860-5B3D-4D8A-9274-4597E5D33636}" destId="{39AE437A-3CC6-49B8-BA4D-B22722F42732}" srcOrd="2" destOrd="0" presId="urn:microsoft.com/office/officeart/2005/8/layout/gear1"/>
    <dgm:cxn modelId="{3BF40E35-914C-497F-95DB-A2DE3647CF9C}" type="presParOf" srcId="{1EFED860-5B3D-4D8A-9274-4597E5D33636}" destId="{D9BDC236-24F0-4B0B-B209-979C6FFD0517}" srcOrd="3" destOrd="0" presId="urn:microsoft.com/office/officeart/2005/8/layout/gear1"/>
    <dgm:cxn modelId="{D585EDDC-CCC8-4D0F-8FAF-F5D38F126D69}" type="presParOf" srcId="{1EFED860-5B3D-4D8A-9274-4597E5D33636}" destId="{D7BC2AAB-3316-4139-A260-9A39C6264A97}" srcOrd="4" destOrd="0" presId="urn:microsoft.com/office/officeart/2005/8/layout/gear1"/>
    <dgm:cxn modelId="{C856CA8C-4354-47C2-9699-43A797655EE4}" type="presParOf" srcId="{1EFED860-5B3D-4D8A-9274-4597E5D33636}" destId="{AC701486-8366-4DB4-9759-0F737BCFABD0}" srcOrd="5" destOrd="0" presId="urn:microsoft.com/office/officeart/2005/8/layout/gear1"/>
    <dgm:cxn modelId="{801EE26A-E3EB-49D5-A93F-8881B278C286}" type="presParOf" srcId="{1EFED860-5B3D-4D8A-9274-4597E5D33636}" destId="{E7570674-E52E-4558-9541-D1F9A9379F3D}" srcOrd="6" destOrd="0" presId="urn:microsoft.com/office/officeart/2005/8/layout/gear1"/>
    <dgm:cxn modelId="{D7109D32-B77A-4103-A4F7-8610BE08E209}" type="presParOf" srcId="{1EFED860-5B3D-4D8A-9274-4597E5D33636}" destId="{9154D80A-11E0-4C15-B48F-3DED7E312605}" srcOrd="7" destOrd="0" presId="urn:microsoft.com/office/officeart/2005/8/layout/gear1"/>
    <dgm:cxn modelId="{F2E04E6D-4EF7-4F0C-B783-B1B0DFB05889}" type="presParOf" srcId="{1EFED860-5B3D-4D8A-9274-4597E5D33636}" destId="{597CFB2B-BDD7-4DCE-B7DA-D04684696C09}" srcOrd="8" destOrd="0" presId="urn:microsoft.com/office/officeart/2005/8/layout/gear1"/>
    <dgm:cxn modelId="{5218E992-C5DE-4F04-9A8A-7DD423BF1C48}" type="presParOf" srcId="{1EFED860-5B3D-4D8A-9274-4597E5D33636}" destId="{44518A07-B93A-47DC-A3ED-15BAD1B6015E}" srcOrd="9" destOrd="0" presId="urn:microsoft.com/office/officeart/2005/8/layout/gear1"/>
    <dgm:cxn modelId="{ADB7A091-CC4D-4D54-B943-0C62A53470B9}" type="presParOf" srcId="{1EFED860-5B3D-4D8A-9274-4597E5D33636}" destId="{3A22A73C-091D-4F0F-AD16-D6F945C42B2C}" srcOrd="10" destOrd="0" presId="urn:microsoft.com/office/officeart/2005/8/layout/gear1"/>
    <dgm:cxn modelId="{705DDBB4-22A3-409B-8F79-865E872331B5}" type="presParOf" srcId="{1EFED860-5B3D-4D8A-9274-4597E5D33636}" destId="{32BC704F-D5FB-4A4B-AA15-64B51CF345E0}" srcOrd="11" destOrd="0" presId="urn:microsoft.com/office/officeart/2005/8/layout/gear1"/>
    <dgm:cxn modelId="{75C73E58-38E4-475B-96C5-66095637E23F}" type="presParOf" srcId="{1EFED860-5B3D-4D8A-9274-4597E5D33636}" destId="{5943A076-B648-4AD1-8F1A-D3873E691AE2}" srcOrd="12" destOrd="0" presId="urn:microsoft.com/office/officeart/2005/8/layout/gear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E55AB6-2720-4988-A7BD-A85D42361731}" type="doc">
      <dgm:prSet loTypeId="urn:microsoft.com/office/officeart/2005/8/layout/gear1" loCatId="cycle" qsTypeId="urn:microsoft.com/office/officeart/2005/8/quickstyle/simple5" qsCatId="simple" csTypeId="urn:microsoft.com/office/officeart/2005/8/colors/accent1_2" csCatId="accent1" phldr="1"/>
      <dgm:spPr/>
    </dgm:pt>
    <dgm:pt modelId="{00D69B04-F6D0-4CC2-BFDF-D37C237E8280}">
      <dgm:prSet phldrT="[Texto]"/>
      <dgm:spPr/>
      <dgm:t>
        <a:bodyPr/>
        <a:lstStyle/>
        <a:p>
          <a:r>
            <a:rPr lang="es-ES" dirty="0" err="1"/>
            <a:t>Release</a:t>
          </a:r>
          <a:r>
            <a:rPr lang="es-ES" dirty="0"/>
            <a:t> Manager</a:t>
          </a:r>
        </a:p>
      </dgm:t>
    </dgm:pt>
    <dgm:pt modelId="{04B4967B-BA78-439B-A250-4170F34433C6}" type="sibTrans" cxnId="{3FCC5265-BA84-4D34-BAFA-A1BB7044AD79}">
      <dgm:prSet/>
      <dgm:spPr/>
      <dgm:t>
        <a:bodyPr/>
        <a:lstStyle/>
        <a:p>
          <a:endParaRPr lang="es-ES"/>
        </a:p>
      </dgm:t>
    </dgm:pt>
    <dgm:pt modelId="{48B7B53F-CF2D-48A7-8343-77098425861F}" type="parTrans" cxnId="{3FCC5265-BA84-4D34-BAFA-A1BB7044AD79}">
      <dgm:prSet/>
      <dgm:spPr/>
      <dgm:t>
        <a:bodyPr/>
        <a:lstStyle/>
        <a:p>
          <a:endParaRPr lang="es-ES"/>
        </a:p>
      </dgm:t>
    </dgm:pt>
    <dgm:pt modelId="{1EFED860-5B3D-4D8A-9274-4597E5D33636}" type="pres">
      <dgm:prSet presAssocID="{3CE55AB6-2720-4988-A7BD-A85D42361731}" presName="composite" presStyleCnt="0">
        <dgm:presLayoutVars>
          <dgm:chMax val="3"/>
          <dgm:animLvl val="lvl"/>
          <dgm:resizeHandles val="exact"/>
        </dgm:presLayoutVars>
      </dgm:prSet>
      <dgm:spPr/>
    </dgm:pt>
    <dgm:pt modelId="{5A806145-BDFC-42F0-B8F9-B9488567D0DF}" type="pres">
      <dgm:prSet presAssocID="{00D69B04-F6D0-4CC2-BFDF-D37C237E8280}" presName="gear1" presStyleLbl="node1" presStyleIdx="0" presStyleCnt="1" custLinFactNeighborX="18172" custLinFactNeighborY="-3304">
        <dgm:presLayoutVars>
          <dgm:chMax val="1"/>
          <dgm:bulletEnabled val="1"/>
        </dgm:presLayoutVars>
      </dgm:prSet>
      <dgm:spPr/>
    </dgm:pt>
    <dgm:pt modelId="{B3863F1A-B639-458F-9FD6-43E219545AFF}" type="pres">
      <dgm:prSet presAssocID="{00D69B04-F6D0-4CC2-BFDF-D37C237E8280}" presName="gear1srcNode" presStyleLbl="node1" presStyleIdx="0" presStyleCnt="1"/>
      <dgm:spPr/>
    </dgm:pt>
    <dgm:pt modelId="{34FD09BD-8426-418A-A307-F558881E0FFC}" type="pres">
      <dgm:prSet presAssocID="{00D69B04-F6D0-4CC2-BFDF-D37C237E8280}" presName="gear1dstNode" presStyleLbl="node1" presStyleIdx="0" presStyleCnt="1"/>
      <dgm:spPr/>
    </dgm:pt>
    <dgm:pt modelId="{BE384659-0C06-47E7-9724-A66514834A9E}" type="pres">
      <dgm:prSet presAssocID="{04B4967B-BA78-439B-A250-4170F34433C6}" presName="connector1" presStyleLbl="sibTrans2D1" presStyleIdx="0" presStyleCnt="1" custAng="10800000"/>
      <dgm:spPr/>
    </dgm:pt>
  </dgm:ptLst>
  <dgm:cxnLst>
    <dgm:cxn modelId="{56BC7E44-F55F-4592-A99D-0EAAB29EFF9F}" type="presOf" srcId="{00D69B04-F6D0-4CC2-BFDF-D37C237E8280}" destId="{B3863F1A-B639-458F-9FD6-43E219545AFF}" srcOrd="1" destOrd="0" presId="urn:microsoft.com/office/officeart/2005/8/layout/gear1"/>
    <dgm:cxn modelId="{3FCC5265-BA84-4D34-BAFA-A1BB7044AD79}" srcId="{3CE55AB6-2720-4988-A7BD-A85D42361731}" destId="{00D69B04-F6D0-4CC2-BFDF-D37C237E8280}" srcOrd="0" destOrd="0" parTransId="{48B7B53F-CF2D-48A7-8343-77098425861F}" sibTransId="{04B4967B-BA78-439B-A250-4170F34433C6}"/>
    <dgm:cxn modelId="{F0267A87-732F-4601-BC5B-E7CE69A1C6A2}" type="presOf" srcId="{00D69B04-F6D0-4CC2-BFDF-D37C237E8280}" destId="{5A806145-BDFC-42F0-B8F9-B9488567D0DF}" srcOrd="0" destOrd="0" presId="urn:microsoft.com/office/officeart/2005/8/layout/gear1"/>
    <dgm:cxn modelId="{C35386A5-D2F8-4E83-839B-59E0DD187546}" type="presOf" srcId="{04B4967B-BA78-439B-A250-4170F34433C6}" destId="{BE384659-0C06-47E7-9724-A66514834A9E}" srcOrd="0" destOrd="0" presId="urn:microsoft.com/office/officeart/2005/8/layout/gear1"/>
    <dgm:cxn modelId="{4B3E84B3-034C-4E03-AD1A-45217C912B57}" type="presOf" srcId="{00D69B04-F6D0-4CC2-BFDF-D37C237E8280}" destId="{34FD09BD-8426-418A-A307-F558881E0FFC}" srcOrd="2" destOrd="0" presId="urn:microsoft.com/office/officeart/2005/8/layout/gear1"/>
    <dgm:cxn modelId="{3B66F9B5-3030-42CB-AD60-199ECF95563D}" type="presOf" srcId="{3CE55AB6-2720-4988-A7BD-A85D42361731}" destId="{1EFED860-5B3D-4D8A-9274-4597E5D33636}" srcOrd="0" destOrd="0" presId="urn:microsoft.com/office/officeart/2005/8/layout/gear1"/>
    <dgm:cxn modelId="{3F29D6A4-A14D-4A5C-8AAC-18E148D41DCF}" type="presParOf" srcId="{1EFED860-5B3D-4D8A-9274-4597E5D33636}" destId="{5A806145-BDFC-42F0-B8F9-B9488567D0DF}" srcOrd="0" destOrd="0" presId="urn:microsoft.com/office/officeart/2005/8/layout/gear1"/>
    <dgm:cxn modelId="{23B4FB8D-D216-4CB7-BF8C-350FDEED6CC8}" type="presParOf" srcId="{1EFED860-5B3D-4D8A-9274-4597E5D33636}" destId="{B3863F1A-B639-458F-9FD6-43E219545AFF}" srcOrd="1" destOrd="0" presId="urn:microsoft.com/office/officeart/2005/8/layout/gear1"/>
    <dgm:cxn modelId="{96129ABD-DA62-42F0-94D8-69AE7ECEB2F4}" type="presParOf" srcId="{1EFED860-5B3D-4D8A-9274-4597E5D33636}" destId="{34FD09BD-8426-418A-A307-F558881E0FFC}" srcOrd="2" destOrd="0" presId="urn:microsoft.com/office/officeart/2005/8/layout/gear1"/>
    <dgm:cxn modelId="{E38E164E-B32D-4B87-B7B0-E9AEC2DEE027}" type="presParOf" srcId="{1EFED860-5B3D-4D8A-9274-4597E5D33636}" destId="{BE384659-0C06-47E7-9724-A66514834A9E}" srcOrd="3"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9324EC-F051-43DA-BF50-016B2D8F89F2}" type="doc">
      <dgm:prSet loTypeId="urn:microsoft.com/office/officeart/2005/8/layout/radial6" loCatId="relationship" qsTypeId="urn:microsoft.com/office/officeart/2005/8/quickstyle/simple2" qsCatId="simple" csTypeId="urn:microsoft.com/office/officeart/2005/8/colors/accent1_2" csCatId="accent1" phldr="1"/>
      <dgm:spPr/>
      <dgm:t>
        <a:bodyPr/>
        <a:lstStyle/>
        <a:p>
          <a:endParaRPr lang="es-ES"/>
        </a:p>
      </dgm:t>
    </dgm:pt>
    <dgm:pt modelId="{5C29DC40-3379-4F42-9E84-01B3F8DC4BB9}">
      <dgm:prSet phldrT="[Texto]"/>
      <dgm:spPr/>
      <dgm:t>
        <a:bodyPr/>
        <a:lstStyle/>
        <a:p>
          <a:r>
            <a:rPr lang="es-ES"/>
            <a:t>MAD</a:t>
          </a:r>
        </a:p>
      </dgm:t>
    </dgm:pt>
    <dgm:pt modelId="{FE60337E-465F-43D0-A5B0-F062EAB1D1C7}" type="parTrans" cxnId="{8CCED0AB-8D2C-4A9E-94BD-B3C849460E9F}">
      <dgm:prSet/>
      <dgm:spPr/>
      <dgm:t>
        <a:bodyPr/>
        <a:lstStyle/>
        <a:p>
          <a:endParaRPr lang="es-ES"/>
        </a:p>
      </dgm:t>
    </dgm:pt>
    <dgm:pt modelId="{4264C6E3-BB2B-44A2-A11A-47D93872EFAC}" type="sibTrans" cxnId="{8CCED0AB-8D2C-4A9E-94BD-B3C849460E9F}">
      <dgm:prSet/>
      <dgm:spPr/>
      <dgm:t>
        <a:bodyPr/>
        <a:lstStyle/>
        <a:p>
          <a:endParaRPr lang="es-ES"/>
        </a:p>
      </dgm:t>
    </dgm:pt>
    <dgm:pt modelId="{D87E51E5-46BE-4DDA-B7A4-C1EE06763834}">
      <dgm:prSet phldrT="[Texto]"/>
      <dgm:spPr/>
      <dgm:t>
        <a:bodyPr/>
        <a:lstStyle/>
        <a:p>
          <a:r>
            <a:rPr lang="es-ES"/>
            <a:t>CATALOGACION DE SOFTWARE</a:t>
          </a:r>
        </a:p>
      </dgm:t>
    </dgm:pt>
    <dgm:pt modelId="{8F802BEC-0403-4291-BD1B-F3D21234961E}" type="parTrans" cxnId="{2E9889EA-B185-4131-881E-3F2C3C8B8126}">
      <dgm:prSet/>
      <dgm:spPr/>
      <dgm:t>
        <a:bodyPr/>
        <a:lstStyle/>
        <a:p>
          <a:endParaRPr lang="es-ES"/>
        </a:p>
      </dgm:t>
    </dgm:pt>
    <dgm:pt modelId="{3552D040-039D-4277-85DC-C559F6685C64}" type="sibTrans" cxnId="{2E9889EA-B185-4131-881E-3F2C3C8B8126}">
      <dgm:prSet/>
      <dgm:spPr/>
      <dgm:t>
        <a:bodyPr/>
        <a:lstStyle/>
        <a:p>
          <a:endParaRPr lang="es-ES"/>
        </a:p>
      </dgm:t>
    </dgm:pt>
    <dgm:pt modelId="{AE4B6A62-84E4-4794-850C-38D036228266}">
      <dgm:prSet phldrT="[Texto]"/>
      <dgm:spPr/>
      <dgm:t>
        <a:bodyPr/>
        <a:lstStyle/>
        <a:p>
          <a:r>
            <a:rPr lang="es-ES"/>
            <a:t>CREACION DE ITINERARIOS</a:t>
          </a:r>
        </a:p>
      </dgm:t>
    </dgm:pt>
    <dgm:pt modelId="{FDCB5941-ECBA-4C59-BAC2-65402F812DCD}" type="parTrans" cxnId="{AEA5A2F4-C6EB-4BB2-B670-F4D7793C57EE}">
      <dgm:prSet/>
      <dgm:spPr/>
      <dgm:t>
        <a:bodyPr/>
        <a:lstStyle/>
        <a:p>
          <a:endParaRPr lang="es-ES"/>
        </a:p>
      </dgm:t>
    </dgm:pt>
    <dgm:pt modelId="{FC0A1F0B-3054-465E-B5B9-599BF9043EC8}" type="sibTrans" cxnId="{AEA5A2F4-C6EB-4BB2-B670-F4D7793C57EE}">
      <dgm:prSet/>
      <dgm:spPr/>
      <dgm:t>
        <a:bodyPr/>
        <a:lstStyle/>
        <a:p>
          <a:endParaRPr lang="es-ES"/>
        </a:p>
      </dgm:t>
    </dgm:pt>
    <dgm:pt modelId="{662D7700-50E4-4F45-B740-E8838E151964}">
      <dgm:prSet phldrT="[Texto]"/>
      <dgm:spPr/>
      <dgm:t>
        <a:bodyPr/>
        <a:lstStyle/>
        <a:p>
          <a:r>
            <a:rPr lang="es-ES"/>
            <a:t>CONTROL DE DEPENDENCIAS</a:t>
          </a:r>
        </a:p>
      </dgm:t>
    </dgm:pt>
    <dgm:pt modelId="{6605E368-F6D5-4076-803D-7CD126A7E841}" type="parTrans" cxnId="{54CD3C89-14A0-4F4A-8214-81BDE57570DB}">
      <dgm:prSet/>
      <dgm:spPr/>
      <dgm:t>
        <a:bodyPr/>
        <a:lstStyle/>
        <a:p>
          <a:endParaRPr lang="es-ES"/>
        </a:p>
      </dgm:t>
    </dgm:pt>
    <dgm:pt modelId="{4442EF33-E6DC-4B0D-93B7-07023AB2E0F9}" type="sibTrans" cxnId="{54CD3C89-14A0-4F4A-8214-81BDE57570DB}">
      <dgm:prSet/>
      <dgm:spPr/>
      <dgm:t>
        <a:bodyPr/>
        <a:lstStyle/>
        <a:p>
          <a:endParaRPr lang="es-ES"/>
        </a:p>
      </dgm:t>
    </dgm:pt>
    <dgm:pt modelId="{03C6622C-ABD3-4A3B-94DB-E123C6E7B3AE}">
      <dgm:prSet phldrT="[Texto]"/>
      <dgm:spPr/>
      <dgm:t>
        <a:bodyPr/>
        <a:lstStyle/>
        <a:p>
          <a:r>
            <a:rPr lang="es-ES"/>
            <a:t>REGISTRO DE PRUEBAS</a:t>
          </a:r>
        </a:p>
      </dgm:t>
    </dgm:pt>
    <dgm:pt modelId="{EF6AEBF1-13EE-46D8-A0C5-59EFC652185F}" type="parTrans" cxnId="{F64515B6-B4C8-407C-8A89-CF27BAE36D96}">
      <dgm:prSet/>
      <dgm:spPr/>
      <dgm:t>
        <a:bodyPr/>
        <a:lstStyle/>
        <a:p>
          <a:endParaRPr lang="es-ES"/>
        </a:p>
      </dgm:t>
    </dgm:pt>
    <dgm:pt modelId="{41258CDF-FBEC-4229-B60F-F126723DF56E}" type="sibTrans" cxnId="{F64515B6-B4C8-407C-8A89-CF27BAE36D96}">
      <dgm:prSet/>
      <dgm:spPr/>
      <dgm:t>
        <a:bodyPr/>
        <a:lstStyle/>
        <a:p>
          <a:endParaRPr lang="es-ES"/>
        </a:p>
      </dgm:t>
    </dgm:pt>
    <dgm:pt modelId="{DC7B6894-790C-4C19-ADB8-35CAB87403F3}">
      <dgm:prSet phldrT="[Texto]"/>
      <dgm:spPr/>
      <dgm:t>
        <a:bodyPr/>
        <a:lstStyle/>
        <a:p>
          <a:r>
            <a:rPr lang="es-ES"/>
            <a:t>CATALOGACION DE ENTREGAS</a:t>
          </a:r>
        </a:p>
      </dgm:t>
    </dgm:pt>
    <dgm:pt modelId="{2C83A3B8-D3B8-4D98-A75C-177B152075FA}" type="parTrans" cxnId="{BE40046B-923E-49B8-AB56-C0A00650C5DD}">
      <dgm:prSet/>
      <dgm:spPr/>
      <dgm:t>
        <a:bodyPr/>
        <a:lstStyle/>
        <a:p>
          <a:endParaRPr lang="es-ES"/>
        </a:p>
      </dgm:t>
    </dgm:pt>
    <dgm:pt modelId="{0D57B3FE-2A3D-4C35-9B13-2A6BD74F1C7B}" type="sibTrans" cxnId="{BE40046B-923E-49B8-AB56-C0A00650C5DD}">
      <dgm:prSet/>
      <dgm:spPr/>
      <dgm:t>
        <a:bodyPr/>
        <a:lstStyle/>
        <a:p>
          <a:endParaRPr lang="es-ES"/>
        </a:p>
      </dgm:t>
    </dgm:pt>
    <dgm:pt modelId="{DF40AD89-B118-4FD8-841C-1051290E7B23}">
      <dgm:prSet phldrT="[Texto]"/>
      <dgm:spPr/>
      <dgm:t>
        <a:bodyPr/>
        <a:lstStyle/>
        <a:p>
          <a:r>
            <a:rPr lang="es-ES"/>
            <a:t>OBSERVABILIDAD</a:t>
          </a:r>
        </a:p>
      </dgm:t>
    </dgm:pt>
    <dgm:pt modelId="{C6CD63F8-A395-4C9B-84FB-C40B1D597C9E}" type="parTrans" cxnId="{199BB0A6-ECE8-47C7-84E0-4C8A4536E686}">
      <dgm:prSet/>
      <dgm:spPr/>
      <dgm:t>
        <a:bodyPr/>
        <a:lstStyle/>
        <a:p>
          <a:endParaRPr lang="es-ES"/>
        </a:p>
      </dgm:t>
    </dgm:pt>
    <dgm:pt modelId="{679E4FA9-27F6-484E-8547-71547A453522}" type="sibTrans" cxnId="{199BB0A6-ECE8-47C7-84E0-4C8A4536E686}">
      <dgm:prSet/>
      <dgm:spPr/>
      <dgm:t>
        <a:bodyPr/>
        <a:lstStyle/>
        <a:p>
          <a:endParaRPr lang="es-ES"/>
        </a:p>
      </dgm:t>
    </dgm:pt>
    <dgm:pt modelId="{47FA629A-CCFB-4612-994D-9AEE6F8969A1}">
      <dgm:prSet phldrT="[Texto]"/>
      <dgm:spPr/>
      <dgm:t>
        <a:bodyPr/>
        <a:lstStyle/>
        <a:p>
          <a:r>
            <a:rPr lang="es-ES"/>
            <a:t>SEGUIMIENTO</a:t>
          </a:r>
        </a:p>
      </dgm:t>
    </dgm:pt>
    <dgm:pt modelId="{8918ACF1-B90A-4AB7-ADB5-EA8C863D5473}" type="parTrans" cxnId="{AE383132-49FC-4BB2-ACFF-CBFE66D96357}">
      <dgm:prSet/>
      <dgm:spPr/>
      <dgm:t>
        <a:bodyPr/>
        <a:lstStyle/>
        <a:p>
          <a:endParaRPr lang="es-ES"/>
        </a:p>
      </dgm:t>
    </dgm:pt>
    <dgm:pt modelId="{4A8AEA67-0424-487C-90EC-3E573CF1319E}" type="sibTrans" cxnId="{AE383132-49FC-4BB2-ACFF-CBFE66D96357}">
      <dgm:prSet/>
      <dgm:spPr/>
      <dgm:t>
        <a:bodyPr/>
        <a:lstStyle/>
        <a:p>
          <a:endParaRPr lang="es-ES"/>
        </a:p>
      </dgm:t>
    </dgm:pt>
    <dgm:pt modelId="{484A004C-11E2-4CFF-81A7-D8CD962B32E1}">
      <dgm:prSet phldrT="[Texto]"/>
      <dgm:spPr/>
      <dgm:t>
        <a:bodyPr/>
        <a:lstStyle/>
        <a:p>
          <a:r>
            <a:rPr lang="es-ES"/>
            <a:t>AUTOMATIZACIÓN</a:t>
          </a:r>
        </a:p>
      </dgm:t>
    </dgm:pt>
    <dgm:pt modelId="{8A8C379B-658B-4F6F-B8F0-EF0DBD5D39B5}" type="parTrans" cxnId="{FE8A7867-1E35-4CB9-B9E1-DCEC0835339F}">
      <dgm:prSet/>
      <dgm:spPr/>
      <dgm:t>
        <a:bodyPr/>
        <a:lstStyle/>
        <a:p>
          <a:endParaRPr lang="es-ES"/>
        </a:p>
      </dgm:t>
    </dgm:pt>
    <dgm:pt modelId="{6D5A6530-FABF-4404-AC47-0AAF0D387D70}" type="sibTrans" cxnId="{FE8A7867-1E35-4CB9-B9E1-DCEC0835339F}">
      <dgm:prSet/>
      <dgm:spPr/>
      <dgm:t>
        <a:bodyPr/>
        <a:lstStyle/>
        <a:p>
          <a:endParaRPr lang="es-ES"/>
        </a:p>
      </dgm:t>
    </dgm:pt>
    <dgm:pt modelId="{4ED144A1-3834-4783-B9A2-AA9E2C9B0AFC}" type="pres">
      <dgm:prSet presAssocID="{E49324EC-F051-43DA-BF50-016B2D8F89F2}" presName="Name0" presStyleCnt="0">
        <dgm:presLayoutVars>
          <dgm:chMax val="1"/>
          <dgm:dir/>
          <dgm:animLvl val="ctr"/>
          <dgm:resizeHandles val="exact"/>
        </dgm:presLayoutVars>
      </dgm:prSet>
      <dgm:spPr/>
    </dgm:pt>
    <dgm:pt modelId="{E213F649-8565-47B9-85EB-9564D0E7EE24}" type="pres">
      <dgm:prSet presAssocID="{5C29DC40-3379-4F42-9E84-01B3F8DC4BB9}" presName="centerShape" presStyleLbl="node0" presStyleIdx="0" presStyleCnt="1" custLinFactNeighborX="-235" custLinFactNeighborY="-235"/>
      <dgm:spPr/>
    </dgm:pt>
    <dgm:pt modelId="{4FE932B9-BAC7-4EE9-9B03-75505832979A}" type="pres">
      <dgm:prSet presAssocID="{D87E51E5-46BE-4DDA-B7A4-C1EE06763834}" presName="node" presStyleLbl="node1" presStyleIdx="0" presStyleCnt="8">
        <dgm:presLayoutVars>
          <dgm:bulletEnabled val="1"/>
        </dgm:presLayoutVars>
      </dgm:prSet>
      <dgm:spPr/>
    </dgm:pt>
    <dgm:pt modelId="{F27BFC81-46A9-44A0-9846-8496DB065168}" type="pres">
      <dgm:prSet presAssocID="{D87E51E5-46BE-4DDA-B7A4-C1EE06763834}" presName="dummy" presStyleCnt="0"/>
      <dgm:spPr/>
    </dgm:pt>
    <dgm:pt modelId="{0DCD733E-BEC9-4C1E-B42A-99E928BAC2CA}" type="pres">
      <dgm:prSet presAssocID="{3552D040-039D-4277-85DC-C559F6685C64}" presName="sibTrans" presStyleLbl="sibTrans2D1" presStyleIdx="0" presStyleCnt="8"/>
      <dgm:spPr/>
    </dgm:pt>
    <dgm:pt modelId="{5A38BC97-BDAC-456E-A936-0D0377FE3E21}" type="pres">
      <dgm:prSet presAssocID="{AE4B6A62-84E4-4794-850C-38D036228266}" presName="node" presStyleLbl="node1" presStyleIdx="1" presStyleCnt="8">
        <dgm:presLayoutVars>
          <dgm:bulletEnabled val="1"/>
        </dgm:presLayoutVars>
      </dgm:prSet>
      <dgm:spPr/>
    </dgm:pt>
    <dgm:pt modelId="{70006BA2-26B6-4559-836E-D568E2E0D09C}" type="pres">
      <dgm:prSet presAssocID="{AE4B6A62-84E4-4794-850C-38D036228266}" presName="dummy" presStyleCnt="0"/>
      <dgm:spPr/>
    </dgm:pt>
    <dgm:pt modelId="{2F8217EF-3B6F-4170-B521-936777B9B582}" type="pres">
      <dgm:prSet presAssocID="{FC0A1F0B-3054-465E-B5B9-599BF9043EC8}" presName="sibTrans" presStyleLbl="sibTrans2D1" presStyleIdx="1" presStyleCnt="8"/>
      <dgm:spPr/>
    </dgm:pt>
    <dgm:pt modelId="{E40D0FAE-D8E3-4147-A0C1-279E993D255F}" type="pres">
      <dgm:prSet presAssocID="{DC7B6894-790C-4C19-ADB8-35CAB87403F3}" presName="node" presStyleLbl="node1" presStyleIdx="2" presStyleCnt="8">
        <dgm:presLayoutVars>
          <dgm:bulletEnabled val="1"/>
        </dgm:presLayoutVars>
      </dgm:prSet>
      <dgm:spPr/>
    </dgm:pt>
    <dgm:pt modelId="{9404D691-0F3E-4227-885D-3703ED365704}" type="pres">
      <dgm:prSet presAssocID="{DC7B6894-790C-4C19-ADB8-35CAB87403F3}" presName="dummy" presStyleCnt="0"/>
      <dgm:spPr/>
    </dgm:pt>
    <dgm:pt modelId="{CD8C836C-FA63-44F5-B9A8-8D04D8787C13}" type="pres">
      <dgm:prSet presAssocID="{0D57B3FE-2A3D-4C35-9B13-2A6BD74F1C7B}" presName="sibTrans" presStyleLbl="sibTrans2D1" presStyleIdx="2" presStyleCnt="8"/>
      <dgm:spPr/>
    </dgm:pt>
    <dgm:pt modelId="{521AB4D7-1C88-41D6-B0EA-40CA50EC7E79}" type="pres">
      <dgm:prSet presAssocID="{DF40AD89-B118-4FD8-841C-1051290E7B23}" presName="node" presStyleLbl="node1" presStyleIdx="3" presStyleCnt="8">
        <dgm:presLayoutVars>
          <dgm:bulletEnabled val="1"/>
        </dgm:presLayoutVars>
      </dgm:prSet>
      <dgm:spPr/>
    </dgm:pt>
    <dgm:pt modelId="{3E22C20D-3951-4370-BDA9-4DED29E093DB}" type="pres">
      <dgm:prSet presAssocID="{DF40AD89-B118-4FD8-841C-1051290E7B23}" presName="dummy" presStyleCnt="0"/>
      <dgm:spPr/>
    </dgm:pt>
    <dgm:pt modelId="{16877EF4-DF00-480B-90D9-AE2732BB6D8B}" type="pres">
      <dgm:prSet presAssocID="{679E4FA9-27F6-484E-8547-71547A453522}" presName="sibTrans" presStyleLbl="sibTrans2D1" presStyleIdx="3" presStyleCnt="8"/>
      <dgm:spPr/>
    </dgm:pt>
    <dgm:pt modelId="{AF79FF5A-5F12-4207-B31F-86603FF531D0}" type="pres">
      <dgm:prSet presAssocID="{03C6622C-ABD3-4A3B-94DB-E123C6E7B3AE}" presName="node" presStyleLbl="node1" presStyleIdx="4" presStyleCnt="8">
        <dgm:presLayoutVars>
          <dgm:bulletEnabled val="1"/>
        </dgm:presLayoutVars>
      </dgm:prSet>
      <dgm:spPr/>
    </dgm:pt>
    <dgm:pt modelId="{B3899D3A-14FF-4C1C-8624-CFBB08396D3C}" type="pres">
      <dgm:prSet presAssocID="{03C6622C-ABD3-4A3B-94DB-E123C6E7B3AE}" presName="dummy" presStyleCnt="0"/>
      <dgm:spPr/>
    </dgm:pt>
    <dgm:pt modelId="{606E53CE-D818-466E-9801-9E68CE9CD686}" type="pres">
      <dgm:prSet presAssocID="{41258CDF-FBEC-4229-B60F-F126723DF56E}" presName="sibTrans" presStyleLbl="sibTrans2D1" presStyleIdx="4" presStyleCnt="8"/>
      <dgm:spPr/>
    </dgm:pt>
    <dgm:pt modelId="{645A729C-71CD-42B4-83D5-07369E6CDA89}" type="pres">
      <dgm:prSet presAssocID="{662D7700-50E4-4F45-B740-E8838E151964}" presName="node" presStyleLbl="node1" presStyleIdx="5" presStyleCnt="8">
        <dgm:presLayoutVars>
          <dgm:bulletEnabled val="1"/>
        </dgm:presLayoutVars>
      </dgm:prSet>
      <dgm:spPr/>
    </dgm:pt>
    <dgm:pt modelId="{4058321D-6D1F-412A-9D9D-77B38F048CD7}" type="pres">
      <dgm:prSet presAssocID="{662D7700-50E4-4F45-B740-E8838E151964}" presName="dummy" presStyleCnt="0"/>
      <dgm:spPr/>
    </dgm:pt>
    <dgm:pt modelId="{891A32ED-0AEF-48A2-9087-3EF9009BC920}" type="pres">
      <dgm:prSet presAssocID="{4442EF33-E6DC-4B0D-93B7-07023AB2E0F9}" presName="sibTrans" presStyleLbl="sibTrans2D1" presStyleIdx="5" presStyleCnt="8"/>
      <dgm:spPr/>
    </dgm:pt>
    <dgm:pt modelId="{761C7B2D-E0DA-4FDF-9C3A-B6D27DADF2B0}" type="pres">
      <dgm:prSet presAssocID="{47FA629A-CCFB-4612-994D-9AEE6F8969A1}" presName="node" presStyleLbl="node1" presStyleIdx="6" presStyleCnt="8">
        <dgm:presLayoutVars>
          <dgm:bulletEnabled val="1"/>
        </dgm:presLayoutVars>
      </dgm:prSet>
      <dgm:spPr/>
    </dgm:pt>
    <dgm:pt modelId="{42AA497B-2EBC-4470-BB37-25CFA5BB57A2}" type="pres">
      <dgm:prSet presAssocID="{47FA629A-CCFB-4612-994D-9AEE6F8969A1}" presName="dummy" presStyleCnt="0"/>
      <dgm:spPr/>
    </dgm:pt>
    <dgm:pt modelId="{5126ACC4-FA1D-475F-A74C-8149B125C817}" type="pres">
      <dgm:prSet presAssocID="{4A8AEA67-0424-487C-90EC-3E573CF1319E}" presName="sibTrans" presStyleLbl="sibTrans2D1" presStyleIdx="6" presStyleCnt="8"/>
      <dgm:spPr/>
    </dgm:pt>
    <dgm:pt modelId="{A78DC6DF-26E3-4D51-80A1-58007DB41F61}" type="pres">
      <dgm:prSet presAssocID="{484A004C-11E2-4CFF-81A7-D8CD962B32E1}" presName="node" presStyleLbl="node1" presStyleIdx="7" presStyleCnt="8">
        <dgm:presLayoutVars>
          <dgm:bulletEnabled val="1"/>
        </dgm:presLayoutVars>
      </dgm:prSet>
      <dgm:spPr/>
    </dgm:pt>
    <dgm:pt modelId="{1A138192-E325-416D-8970-72F3C6705AC5}" type="pres">
      <dgm:prSet presAssocID="{484A004C-11E2-4CFF-81A7-D8CD962B32E1}" presName="dummy" presStyleCnt="0"/>
      <dgm:spPr/>
    </dgm:pt>
    <dgm:pt modelId="{BB860F58-4564-42C6-8B2A-2D7A5ABE47C7}" type="pres">
      <dgm:prSet presAssocID="{6D5A6530-FABF-4404-AC47-0AAF0D387D70}" presName="sibTrans" presStyleLbl="sibTrans2D1" presStyleIdx="7" presStyleCnt="8"/>
      <dgm:spPr/>
    </dgm:pt>
  </dgm:ptLst>
  <dgm:cxnLst>
    <dgm:cxn modelId="{502BC403-6161-43F4-96C9-05C05FB1D869}" type="presOf" srcId="{6D5A6530-FABF-4404-AC47-0AAF0D387D70}" destId="{BB860F58-4564-42C6-8B2A-2D7A5ABE47C7}" srcOrd="0" destOrd="0" presId="urn:microsoft.com/office/officeart/2005/8/layout/radial6"/>
    <dgm:cxn modelId="{55549015-C97F-498B-BF4D-3063ADA79561}" type="presOf" srcId="{0D57B3FE-2A3D-4C35-9B13-2A6BD74F1C7B}" destId="{CD8C836C-FA63-44F5-B9A8-8D04D8787C13}" srcOrd="0" destOrd="0" presId="urn:microsoft.com/office/officeart/2005/8/layout/radial6"/>
    <dgm:cxn modelId="{50171B1A-1C86-4EFB-9F58-F906D35880B7}" type="presOf" srcId="{662D7700-50E4-4F45-B740-E8838E151964}" destId="{645A729C-71CD-42B4-83D5-07369E6CDA89}" srcOrd="0" destOrd="0" presId="urn:microsoft.com/office/officeart/2005/8/layout/radial6"/>
    <dgm:cxn modelId="{2494872C-CFC7-4772-9F99-E0B1944803FF}" type="presOf" srcId="{DC7B6894-790C-4C19-ADB8-35CAB87403F3}" destId="{E40D0FAE-D8E3-4147-A0C1-279E993D255F}" srcOrd="0" destOrd="0" presId="urn:microsoft.com/office/officeart/2005/8/layout/radial6"/>
    <dgm:cxn modelId="{AF2FA82E-C0F8-4A20-A6A2-7503F4FF29E1}" type="presOf" srcId="{679E4FA9-27F6-484E-8547-71547A453522}" destId="{16877EF4-DF00-480B-90D9-AE2732BB6D8B}" srcOrd="0" destOrd="0" presId="urn:microsoft.com/office/officeart/2005/8/layout/radial6"/>
    <dgm:cxn modelId="{AE383132-49FC-4BB2-ACFF-CBFE66D96357}" srcId="{5C29DC40-3379-4F42-9E84-01B3F8DC4BB9}" destId="{47FA629A-CCFB-4612-994D-9AEE6F8969A1}" srcOrd="6" destOrd="0" parTransId="{8918ACF1-B90A-4AB7-ADB5-EA8C863D5473}" sibTransId="{4A8AEA67-0424-487C-90EC-3E573CF1319E}"/>
    <dgm:cxn modelId="{52E4C75E-ABB4-4D89-A07D-188848CF802A}" type="presOf" srcId="{41258CDF-FBEC-4229-B60F-F126723DF56E}" destId="{606E53CE-D818-466E-9801-9E68CE9CD686}" srcOrd="0" destOrd="0" presId="urn:microsoft.com/office/officeart/2005/8/layout/radial6"/>
    <dgm:cxn modelId="{65E12F43-3FF3-48AB-9272-EA497D912EFC}" type="presOf" srcId="{47FA629A-CCFB-4612-994D-9AEE6F8969A1}" destId="{761C7B2D-E0DA-4FDF-9C3A-B6D27DADF2B0}" srcOrd="0" destOrd="0" presId="urn:microsoft.com/office/officeart/2005/8/layout/radial6"/>
    <dgm:cxn modelId="{FE8A7867-1E35-4CB9-B9E1-DCEC0835339F}" srcId="{5C29DC40-3379-4F42-9E84-01B3F8DC4BB9}" destId="{484A004C-11E2-4CFF-81A7-D8CD962B32E1}" srcOrd="7" destOrd="0" parTransId="{8A8C379B-658B-4F6F-B8F0-EF0DBD5D39B5}" sibTransId="{6D5A6530-FABF-4404-AC47-0AAF0D387D70}"/>
    <dgm:cxn modelId="{BE40046B-923E-49B8-AB56-C0A00650C5DD}" srcId="{5C29DC40-3379-4F42-9E84-01B3F8DC4BB9}" destId="{DC7B6894-790C-4C19-ADB8-35CAB87403F3}" srcOrd="2" destOrd="0" parTransId="{2C83A3B8-D3B8-4D98-A75C-177B152075FA}" sibTransId="{0D57B3FE-2A3D-4C35-9B13-2A6BD74F1C7B}"/>
    <dgm:cxn modelId="{7F7F044C-CC70-4C7F-A0F4-0ECAABD073AA}" type="presOf" srcId="{AE4B6A62-84E4-4794-850C-38D036228266}" destId="{5A38BC97-BDAC-456E-A936-0D0377FE3E21}" srcOrd="0" destOrd="0" presId="urn:microsoft.com/office/officeart/2005/8/layout/radial6"/>
    <dgm:cxn modelId="{5DEDEE6C-6607-467B-BE91-F20C670A86DC}" type="presOf" srcId="{D87E51E5-46BE-4DDA-B7A4-C1EE06763834}" destId="{4FE932B9-BAC7-4EE9-9B03-75505832979A}" srcOrd="0" destOrd="0" presId="urn:microsoft.com/office/officeart/2005/8/layout/radial6"/>
    <dgm:cxn modelId="{76A90975-D241-4791-821A-0EE29F6D838C}" type="presOf" srcId="{03C6622C-ABD3-4A3B-94DB-E123C6E7B3AE}" destId="{AF79FF5A-5F12-4207-B31F-86603FF531D0}" srcOrd="0" destOrd="0" presId="urn:microsoft.com/office/officeart/2005/8/layout/radial6"/>
    <dgm:cxn modelId="{7AC94858-445C-4416-B269-C0FCD41CA761}" type="presOf" srcId="{4442EF33-E6DC-4B0D-93B7-07023AB2E0F9}" destId="{891A32ED-0AEF-48A2-9087-3EF9009BC920}" srcOrd="0" destOrd="0" presId="urn:microsoft.com/office/officeart/2005/8/layout/radial6"/>
    <dgm:cxn modelId="{E9974C7D-122E-4299-A186-B5703E738DA9}" type="presOf" srcId="{DF40AD89-B118-4FD8-841C-1051290E7B23}" destId="{521AB4D7-1C88-41D6-B0EA-40CA50EC7E79}" srcOrd="0" destOrd="0" presId="urn:microsoft.com/office/officeart/2005/8/layout/radial6"/>
    <dgm:cxn modelId="{54CD3C89-14A0-4F4A-8214-81BDE57570DB}" srcId="{5C29DC40-3379-4F42-9E84-01B3F8DC4BB9}" destId="{662D7700-50E4-4F45-B740-E8838E151964}" srcOrd="5" destOrd="0" parTransId="{6605E368-F6D5-4076-803D-7CD126A7E841}" sibTransId="{4442EF33-E6DC-4B0D-93B7-07023AB2E0F9}"/>
    <dgm:cxn modelId="{199BB0A6-ECE8-47C7-84E0-4C8A4536E686}" srcId="{5C29DC40-3379-4F42-9E84-01B3F8DC4BB9}" destId="{DF40AD89-B118-4FD8-841C-1051290E7B23}" srcOrd="3" destOrd="0" parTransId="{C6CD63F8-A395-4C9B-84FB-C40B1D597C9E}" sibTransId="{679E4FA9-27F6-484E-8547-71547A453522}"/>
    <dgm:cxn modelId="{EDE45EA9-3A9B-4B56-85A2-EBA995FC15CC}" type="presOf" srcId="{4A8AEA67-0424-487C-90EC-3E573CF1319E}" destId="{5126ACC4-FA1D-475F-A74C-8149B125C817}" srcOrd="0" destOrd="0" presId="urn:microsoft.com/office/officeart/2005/8/layout/radial6"/>
    <dgm:cxn modelId="{8CCED0AB-8D2C-4A9E-94BD-B3C849460E9F}" srcId="{E49324EC-F051-43DA-BF50-016B2D8F89F2}" destId="{5C29DC40-3379-4F42-9E84-01B3F8DC4BB9}" srcOrd="0" destOrd="0" parTransId="{FE60337E-465F-43D0-A5B0-F062EAB1D1C7}" sibTransId="{4264C6E3-BB2B-44A2-A11A-47D93872EFAC}"/>
    <dgm:cxn modelId="{F64515B6-B4C8-407C-8A89-CF27BAE36D96}" srcId="{5C29DC40-3379-4F42-9E84-01B3F8DC4BB9}" destId="{03C6622C-ABD3-4A3B-94DB-E123C6E7B3AE}" srcOrd="4" destOrd="0" parTransId="{EF6AEBF1-13EE-46D8-A0C5-59EFC652185F}" sibTransId="{41258CDF-FBEC-4229-B60F-F126723DF56E}"/>
    <dgm:cxn modelId="{1F406FBB-A5EE-4017-BB13-8666C2E29B3B}" type="presOf" srcId="{3552D040-039D-4277-85DC-C559F6685C64}" destId="{0DCD733E-BEC9-4C1E-B42A-99E928BAC2CA}" srcOrd="0" destOrd="0" presId="urn:microsoft.com/office/officeart/2005/8/layout/radial6"/>
    <dgm:cxn modelId="{46E006BC-2893-4F19-9665-796FDADEE095}" type="presOf" srcId="{E49324EC-F051-43DA-BF50-016B2D8F89F2}" destId="{4ED144A1-3834-4783-B9A2-AA9E2C9B0AFC}" srcOrd="0" destOrd="0" presId="urn:microsoft.com/office/officeart/2005/8/layout/radial6"/>
    <dgm:cxn modelId="{19DF93D2-6A1B-47E4-8039-8D84C3E21A83}" type="presOf" srcId="{5C29DC40-3379-4F42-9E84-01B3F8DC4BB9}" destId="{E213F649-8565-47B9-85EB-9564D0E7EE24}" srcOrd="0" destOrd="0" presId="urn:microsoft.com/office/officeart/2005/8/layout/radial6"/>
    <dgm:cxn modelId="{2E9889EA-B185-4131-881E-3F2C3C8B8126}" srcId="{5C29DC40-3379-4F42-9E84-01B3F8DC4BB9}" destId="{D87E51E5-46BE-4DDA-B7A4-C1EE06763834}" srcOrd="0" destOrd="0" parTransId="{8F802BEC-0403-4291-BD1B-F3D21234961E}" sibTransId="{3552D040-039D-4277-85DC-C559F6685C64}"/>
    <dgm:cxn modelId="{6EA00BF3-BB69-4672-AD32-2F3F6AB3132C}" type="presOf" srcId="{FC0A1F0B-3054-465E-B5B9-599BF9043EC8}" destId="{2F8217EF-3B6F-4170-B521-936777B9B582}" srcOrd="0" destOrd="0" presId="urn:microsoft.com/office/officeart/2005/8/layout/radial6"/>
    <dgm:cxn modelId="{AEA5A2F4-C6EB-4BB2-B670-F4D7793C57EE}" srcId="{5C29DC40-3379-4F42-9E84-01B3F8DC4BB9}" destId="{AE4B6A62-84E4-4794-850C-38D036228266}" srcOrd="1" destOrd="0" parTransId="{FDCB5941-ECBA-4C59-BAC2-65402F812DCD}" sibTransId="{FC0A1F0B-3054-465E-B5B9-599BF9043EC8}"/>
    <dgm:cxn modelId="{74DE20F6-4782-4B28-88D1-80C329BDD180}" type="presOf" srcId="{484A004C-11E2-4CFF-81A7-D8CD962B32E1}" destId="{A78DC6DF-26E3-4D51-80A1-58007DB41F61}" srcOrd="0" destOrd="0" presId="urn:microsoft.com/office/officeart/2005/8/layout/radial6"/>
    <dgm:cxn modelId="{3C093013-CA29-431A-9ABA-789A7BA81F07}" type="presParOf" srcId="{4ED144A1-3834-4783-B9A2-AA9E2C9B0AFC}" destId="{E213F649-8565-47B9-85EB-9564D0E7EE24}" srcOrd="0" destOrd="0" presId="urn:microsoft.com/office/officeart/2005/8/layout/radial6"/>
    <dgm:cxn modelId="{6780AE4B-4CB7-4C5F-9CB2-5F38FCC1CBCD}" type="presParOf" srcId="{4ED144A1-3834-4783-B9A2-AA9E2C9B0AFC}" destId="{4FE932B9-BAC7-4EE9-9B03-75505832979A}" srcOrd="1" destOrd="0" presId="urn:microsoft.com/office/officeart/2005/8/layout/radial6"/>
    <dgm:cxn modelId="{F07B61CC-6FC0-4AF4-8D64-DB2EB08DD708}" type="presParOf" srcId="{4ED144A1-3834-4783-B9A2-AA9E2C9B0AFC}" destId="{F27BFC81-46A9-44A0-9846-8496DB065168}" srcOrd="2" destOrd="0" presId="urn:microsoft.com/office/officeart/2005/8/layout/radial6"/>
    <dgm:cxn modelId="{080B7BA2-20B1-4E03-8545-A8060A2837B1}" type="presParOf" srcId="{4ED144A1-3834-4783-B9A2-AA9E2C9B0AFC}" destId="{0DCD733E-BEC9-4C1E-B42A-99E928BAC2CA}" srcOrd="3" destOrd="0" presId="urn:microsoft.com/office/officeart/2005/8/layout/radial6"/>
    <dgm:cxn modelId="{6DF6BB18-B7D5-4FF5-9B2D-350D5ECFD50A}" type="presParOf" srcId="{4ED144A1-3834-4783-B9A2-AA9E2C9B0AFC}" destId="{5A38BC97-BDAC-456E-A936-0D0377FE3E21}" srcOrd="4" destOrd="0" presId="urn:microsoft.com/office/officeart/2005/8/layout/radial6"/>
    <dgm:cxn modelId="{407735A0-7D67-4240-B1E8-8E5AEBA9C5D6}" type="presParOf" srcId="{4ED144A1-3834-4783-B9A2-AA9E2C9B0AFC}" destId="{70006BA2-26B6-4559-836E-D568E2E0D09C}" srcOrd="5" destOrd="0" presId="urn:microsoft.com/office/officeart/2005/8/layout/radial6"/>
    <dgm:cxn modelId="{F5816767-096D-4D57-9869-5015FF0209BD}" type="presParOf" srcId="{4ED144A1-3834-4783-B9A2-AA9E2C9B0AFC}" destId="{2F8217EF-3B6F-4170-B521-936777B9B582}" srcOrd="6" destOrd="0" presId="urn:microsoft.com/office/officeart/2005/8/layout/radial6"/>
    <dgm:cxn modelId="{E251D5D1-4142-4532-9A3C-3BE1491A97D9}" type="presParOf" srcId="{4ED144A1-3834-4783-B9A2-AA9E2C9B0AFC}" destId="{E40D0FAE-D8E3-4147-A0C1-279E993D255F}" srcOrd="7" destOrd="0" presId="urn:microsoft.com/office/officeart/2005/8/layout/radial6"/>
    <dgm:cxn modelId="{BEA1BD46-9908-4130-80DF-E0A97FD7E8C5}" type="presParOf" srcId="{4ED144A1-3834-4783-B9A2-AA9E2C9B0AFC}" destId="{9404D691-0F3E-4227-885D-3703ED365704}" srcOrd="8" destOrd="0" presId="urn:microsoft.com/office/officeart/2005/8/layout/radial6"/>
    <dgm:cxn modelId="{A18DC19D-1241-410B-A877-D21A0601AB7C}" type="presParOf" srcId="{4ED144A1-3834-4783-B9A2-AA9E2C9B0AFC}" destId="{CD8C836C-FA63-44F5-B9A8-8D04D8787C13}" srcOrd="9" destOrd="0" presId="urn:microsoft.com/office/officeart/2005/8/layout/radial6"/>
    <dgm:cxn modelId="{1C2A3D59-F917-4A46-AFE5-4D94B758E79A}" type="presParOf" srcId="{4ED144A1-3834-4783-B9A2-AA9E2C9B0AFC}" destId="{521AB4D7-1C88-41D6-B0EA-40CA50EC7E79}" srcOrd="10" destOrd="0" presId="urn:microsoft.com/office/officeart/2005/8/layout/radial6"/>
    <dgm:cxn modelId="{52037FC8-41E6-48C4-A63F-D6E430DD343C}" type="presParOf" srcId="{4ED144A1-3834-4783-B9A2-AA9E2C9B0AFC}" destId="{3E22C20D-3951-4370-BDA9-4DED29E093DB}" srcOrd="11" destOrd="0" presId="urn:microsoft.com/office/officeart/2005/8/layout/radial6"/>
    <dgm:cxn modelId="{030481BA-B309-4A9A-AEF8-64CB99C173D5}" type="presParOf" srcId="{4ED144A1-3834-4783-B9A2-AA9E2C9B0AFC}" destId="{16877EF4-DF00-480B-90D9-AE2732BB6D8B}" srcOrd="12" destOrd="0" presId="urn:microsoft.com/office/officeart/2005/8/layout/radial6"/>
    <dgm:cxn modelId="{D886D2D0-C961-4DB2-BF18-2B106B3741FC}" type="presParOf" srcId="{4ED144A1-3834-4783-B9A2-AA9E2C9B0AFC}" destId="{AF79FF5A-5F12-4207-B31F-86603FF531D0}" srcOrd="13" destOrd="0" presId="urn:microsoft.com/office/officeart/2005/8/layout/radial6"/>
    <dgm:cxn modelId="{9312E5F4-8FEA-4C7C-A315-CF85D050391C}" type="presParOf" srcId="{4ED144A1-3834-4783-B9A2-AA9E2C9B0AFC}" destId="{B3899D3A-14FF-4C1C-8624-CFBB08396D3C}" srcOrd="14" destOrd="0" presId="urn:microsoft.com/office/officeart/2005/8/layout/radial6"/>
    <dgm:cxn modelId="{2CDD8BB2-8102-4199-BAEA-2C1DA249BEEA}" type="presParOf" srcId="{4ED144A1-3834-4783-B9A2-AA9E2C9B0AFC}" destId="{606E53CE-D818-466E-9801-9E68CE9CD686}" srcOrd="15" destOrd="0" presId="urn:microsoft.com/office/officeart/2005/8/layout/radial6"/>
    <dgm:cxn modelId="{FCDB7A62-297E-4F38-9F96-F0629307A0BC}" type="presParOf" srcId="{4ED144A1-3834-4783-B9A2-AA9E2C9B0AFC}" destId="{645A729C-71CD-42B4-83D5-07369E6CDA89}" srcOrd="16" destOrd="0" presId="urn:microsoft.com/office/officeart/2005/8/layout/radial6"/>
    <dgm:cxn modelId="{A1329D34-CACD-49A4-A04E-0B109B1C19B6}" type="presParOf" srcId="{4ED144A1-3834-4783-B9A2-AA9E2C9B0AFC}" destId="{4058321D-6D1F-412A-9D9D-77B38F048CD7}" srcOrd="17" destOrd="0" presId="urn:microsoft.com/office/officeart/2005/8/layout/radial6"/>
    <dgm:cxn modelId="{DCB9B72E-7CF5-4B25-80E1-887C54A474C3}" type="presParOf" srcId="{4ED144A1-3834-4783-B9A2-AA9E2C9B0AFC}" destId="{891A32ED-0AEF-48A2-9087-3EF9009BC920}" srcOrd="18" destOrd="0" presId="urn:microsoft.com/office/officeart/2005/8/layout/radial6"/>
    <dgm:cxn modelId="{1BF28313-BFD6-47F2-AF74-1C58DBA9B3F2}" type="presParOf" srcId="{4ED144A1-3834-4783-B9A2-AA9E2C9B0AFC}" destId="{761C7B2D-E0DA-4FDF-9C3A-B6D27DADF2B0}" srcOrd="19" destOrd="0" presId="urn:microsoft.com/office/officeart/2005/8/layout/radial6"/>
    <dgm:cxn modelId="{96AF57DE-0A2D-4778-AD92-93A61B1E0CE9}" type="presParOf" srcId="{4ED144A1-3834-4783-B9A2-AA9E2C9B0AFC}" destId="{42AA497B-2EBC-4470-BB37-25CFA5BB57A2}" srcOrd="20" destOrd="0" presId="urn:microsoft.com/office/officeart/2005/8/layout/radial6"/>
    <dgm:cxn modelId="{186DABB7-E211-473C-9006-2E73CA279036}" type="presParOf" srcId="{4ED144A1-3834-4783-B9A2-AA9E2C9B0AFC}" destId="{5126ACC4-FA1D-475F-A74C-8149B125C817}" srcOrd="21" destOrd="0" presId="urn:microsoft.com/office/officeart/2005/8/layout/radial6"/>
    <dgm:cxn modelId="{0AE55CE2-65D0-4049-AA73-FAD9F08EE020}" type="presParOf" srcId="{4ED144A1-3834-4783-B9A2-AA9E2C9B0AFC}" destId="{A78DC6DF-26E3-4D51-80A1-58007DB41F61}" srcOrd="22" destOrd="0" presId="urn:microsoft.com/office/officeart/2005/8/layout/radial6"/>
    <dgm:cxn modelId="{6EA11022-03F8-4668-BA05-5F803C8592DD}" type="presParOf" srcId="{4ED144A1-3834-4783-B9A2-AA9E2C9B0AFC}" destId="{1A138192-E325-416D-8970-72F3C6705AC5}" srcOrd="23" destOrd="0" presId="urn:microsoft.com/office/officeart/2005/8/layout/radial6"/>
    <dgm:cxn modelId="{EB7E5EB1-798B-4132-99A8-5B34735C854F}" type="presParOf" srcId="{4ED144A1-3834-4783-B9A2-AA9E2C9B0AFC}" destId="{BB860F58-4564-42C6-8B2A-2D7A5ABE47C7}" srcOrd="24"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9324EC-F051-43DA-BF50-016B2D8F89F2}" type="doc">
      <dgm:prSet loTypeId="urn:microsoft.com/office/officeart/2005/8/layout/radial6" loCatId="relationship" qsTypeId="urn:microsoft.com/office/officeart/2005/8/quickstyle/simple2" qsCatId="simple" csTypeId="urn:microsoft.com/office/officeart/2005/8/colors/accent1_2" csCatId="accent1" phldr="1"/>
      <dgm:spPr/>
      <dgm:t>
        <a:bodyPr/>
        <a:lstStyle/>
        <a:p>
          <a:endParaRPr lang="es-ES"/>
        </a:p>
      </dgm:t>
    </dgm:pt>
    <dgm:pt modelId="{5C29DC40-3379-4F42-9E84-01B3F8DC4BB9}">
      <dgm:prSet phldrT="[Texto]"/>
      <dgm:spPr/>
      <dgm:t>
        <a:bodyPr/>
        <a:lstStyle/>
        <a:p>
          <a:r>
            <a:rPr lang="es-ES" dirty="0"/>
            <a:t>ISM</a:t>
          </a:r>
        </a:p>
      </dgm:t>
    </dgm:pt>
    <dgm:pt modelId="{FE60337E-465F-43D0-A5B0-F062EAB1D1C7}" type="parTrans" cxnId="{8CCED0AB-8D2C-4A9E-94BD-B3C849460E9F}">
      <dgm:prSet/>
      <dgm:spPr/>
      <dgm:t>
        <a:bodyPr/>
        <a:lstStyle/>
        <a:p>
          <a:endParaRPr lang="es-ES"/>
        </a:p>
      </dgm:t>
    </dgm:pt>
    <dgm:pt modelId="{4264C6E3-BB2B-44A2-A11A-47D93872EFAC}" type="sibTrans" cxnId="{8CCED0AB-8D2C-4A9E-94BD-B3C849460E9F}">
      <dgm:prSet/>
      <dgm:spPr/>
      <dgm:t>
        <a:bodyPr/>
        <a:lstStyle/>
        <a:p>
          <a:endParaRPr lang="es-ES"/>
        </a:p>
      </dgm:t>
    </dgm:pt>
    <dgm:pt modelId="{D87E51E5-46BE-4DDA-B7A4-C1EE06763834}">
      <dgm:prSet phldrT="[Texto]"/>
      <dgm:spPr/>
      <dgm:t>
        <a:bodyPr/>
        <a:lstStyle/>
        <a:p>
          <a:r>
            <a:rPr lang="es-ES"/>
            <a:t>COMPROMISO</a:t>
          </a:r>
        </a:p>
      </dgm:t>
    </dgm:pt>
    <dgm:pt modelId="{8F802BEC-0403-4291-BD1B-F3D21234961E}" type="parTrans" cxnId="{2E9889EA-B185-4131-881E-3F2C3C8B8126}">
      <dgm:prSet/>
      <dgm:spPr/>
      <dgm:t>
        <a:bodyPr/>
        <a:lstStyle/>
        <a:p>
          <a:endParaRPr lang="es-ES"/>
        </a:p>
      </dgm:t>
    </dgm:pt>
    <dgm:pt modelId="{3552D040-039D-4277-85DC-C559F6685C64}" type="sibTrans" cxnId="{2E9889EA-B185-4131-881E-3F2C3C8B8126}">
      <dgm:prSet/>
      <dgm:spPr/>
      <dgm:t>
        <a:bodyPr/>
        <a:lstStyle/>
        <a:p>
          <a:endParaRPr lang="es-ES"/>
        </a:p>
      </dgm:t>
    </dgm:pt>
    <dgm:pt modelId="{AE4B6A62-84E4-4794-850C-38D036228266}">
      <dgm:prSet phldrT="[Texto]"/>
      <dgm:spPr/>
      <dgm:t>
        <a:bodyPr/>
        <a:lstStyle/>
        <a:p>
          <a:r>
            <a:rPr lang="es-ES"/>
            <a:t>SPONSOR</a:t>
          </a:r>
        </a:p>
      </dgm:t>
    </dgm:pt>
    <dgm:pt modelId="{FDCB5941-ECBA-4C59-BAC2-65402F812DCD}" type="parTrans" cxnId="{AEA5A2F4-C6EB-4BB2-B670-F4D7793C57EE}">
      <dgm:prSet/>
      <dgm:spPr/>
      <dgm:t>
        <a:bodyPr/>
        <a:lstStyle/>
        <a:p>
          <a:endParaRPr lang="es-ES"/>
        </a:p>
      </dgm:t>
    </dgm:pt>
    <dgm:pt modelId="{FC0A1F0B-3054-465E-B5B9-599BF9043EC8}" type="sibTrans" cxnId="{AEA5A2F4-C6EB-4BB2-B670-F4D7793C57EE}">
      <dgm:prSet/>
      <dgm:spPr/>
      <dgm:t>
        <a:bodyPr/>
        <a:lstStyle/>
        <a:p>
          <a:endParaRPr lang="es-ES"/>
        </a:p>
      </dgm:t>
    </dgm:pt>
    <dgm:pt modelId="{662D7700-50E4-4F45-B740-E8838E151964}">
      <dgm:prSet phldrT="[Texto]" custT="1"/>
      <dgm:spPr/>
      <dgm:t>
        <a:bodyPr/>
        <a:lstStyle/>
        <a:p>
          <a:r>
            <a:rPr lang="es-ES" sz="700"/>
            <a:t>PARTICIPACION</a:t>
          </a:r>
        </a:p>
      </dgm:t>
    </dgm:pt>
    <dgm:pt modelId="{6605E368-F6D5-4076-803D-7CD126A7E841}" type="parTrans" cxnId="{54CD3C89-14A0-4F4A-8214-81BDE57570DB}">
      <dgm:prSet/>
      <dgm:spPr/>
      <dgm:t>
        <a:bodyPr/>
        <a:lstStyle/>
        <a:p>
          <a:endParaRPr lang="es-ES"/>
        </a:p>
      </dgm:t>
    </dgm:pt>
    <dgm:pt modelId="{4442EF33-E6DC-4B0D-93B7-07023AB2E0F9}" type="sibTrans" cxnId="{54CD3C89-14A0-4F4A-8214-81BDE57570DB}">
      <dgm:prSet/>
      <dgm:spPr/>
      <dgm:t>
        <a:bodyPr/>
        <a:lstStyle/>
        <a:p>
          <a:endParaRPr lang="es-ES"/>
        </a:p>
      </dgm:t>
    </dgm:pt>
    <dgm:pt modelId="{03C6622C-ABD3-4A3B-94DB-E123C6E7B3AE}">
      <dgm:prSet phldrT="[Texto]"/>
      <dgm:spPr/>
      <dgm:t>
        <a:bodyPr/>
        <a:lstStyle/>
        <a:p>
          <a:r>
            <a:rPr lang="es-ES"/>
            <a:t>IMPLICACION</a:t>
          </a:r>
        </a:p>
      </dgm:t>
    </dgm:pt>
    <dgm:pt modelId="{EF6AEBF1-13EE-46D8-A0C5-59EFC652185F}" type="parTrans" cxnId="{F64515B6-B4C8-407C-8A89-CF27BAE36D96}">
      <dgm:prSet/>
      <dgm:spPr/>
      <dgm:t>
        <a:bodyPr/>
        <a:lstStyle/>
        <a:p>
          <a:endParaRPr lang="es-ES"/>
        </a:p>
      </dgm:t>
    </dgm:pt>
    <dgm:pt modelId="{41258CDF-FBEC-4229-B60F-F126723DF56E}" type="sibTrans" cxnId="{F64515B6-B4C8-407C-8A89-CF27BAE36D96}">
      <dgm:prSet/>
      <dgm:spPr/>
      <dgm:t>
        <a:bodyPr/>
        <a:lstStyle/>
        <a:p>
          <a:endParaRPr lang="es-ES"/>
        </a:p>
      </dgm:t>
    </dgm:pt>
    <dgm:pt modelId="{4ED144A1-3834-4783-B9A2-AA9E2C9B0AFC}" type="pres">
      <dgm:prSet presAssocID="{E49324EC-F051-43DA-BF50-016B2D8F89F2}" presName="Name0" presStyleCnt="0">
        <dgm:presLayoutVars>
          <dgm:chMax val="1"/>
          <dgm:dir/>
          <dgm:animLvl val="ctr"/>
          <dgm:resizeHandles val="exact"/>
        </dgm:presLayoutVars>
      </dgm:prSet>
      <dgm:spPr/>
    </dgm:pt>
    <dgm:pt modelId="{E213F649-8565-47B9-85EB-9564D0E7EE24}" type="pres">
      <dgm:prSet presAssocID="{5C29DC40-3379-4F42-9E84-01B3F8DC4BB9}" presName="centerShape" presStyleLbl="node0" presStyleIdx="0" presStyleCnt="1"/>
      <dgm:spPr/>
    </dgm:pt>
    <dgm:pt modelId="{4FE932B9-BAC7-4EE9-9B03-75505832979A}" type="pres">
      <dgm:prSet presAssocID="{D87E51E5-46BE-4DDA-B7A4-C1EE06763834}" presName="node" presStyleLbl="node1" presStyleIdx="0" presStyleCnt="4">
        <dgm:presLayoutVars>
          <dgm:bulletEnabled val="1"/>
        </dgm:presLayoutVars>
      </dgm:prSet>
      <dgm:spPr/>
    </dgm:pt>
    <dgm:pt modelId="{F27BFC81-46A9-44A0-9846-8496DB065168}" type="pres">
      <dgm:prSet presAssocID="{D87E51E5-46BE-4DDA-B7A4-C1EE06763834}" presName="dummy" presStyleCnt="0"/>
      <dgm:spPr/>
    </dgm:pt>
    <dgm:pt modelId="{0DCD733E-BEC9-4C1E-B42A-99E928BAC2CA}" type="pres">
      <dgm:prSet presAssocID="{3552D040-039D-4277-85DC-C559F6685C64}" presName="sibTrans" presStyleLbl="sibTrans2D1" presStyleIdx="0" presStyleCnt="4"/>
      <dgm:spPr/>
    </dgm:pt>
    <dgm:pt modelId="{5A38BC97-BDAC-456E-A936-0D0377FE3E21}" type="pres">
      <dgm:prSet presAssocID="{AE4B6A62-84E4-4794-850C-38D036228266}" presName="node" presStyleLbl="node1" presStyleIdx="1" presStyleCnt="4">
        <dgm:presLayoutVars>
          <dgm:bulletEnabled val="1"/>
        </dgm:presLayoutVars>
      </dgm:prSet>
      <dgm:spPr/>
    </dgm:pt>
    <dgm:pt modelId="{70006BA2-26B6-4559-836E-D568E2E0D09C}" type="pres">
      <dgm:prSet presAssocID="{AE4B6A62-84E4-4794-850C-38D036228266}" presName="dummy" presStyleCnt="0"/>
      <dgm:spPr/>
    </dgm:pt>
    <dgm:pt modelId="{2F8217EF-3B6F-4170-B521-936777B9B582}" type="pres">
      <dgm:prSet presAssocID="{FC0A1F0B-3054-465E-B5B9-599BF9043EC8}" presName="sibTrans" presStyleLbl="sibTrans2D1" presStyleIdx="1" presStyleCnt="4"/>
      <dgm:spPr/>
    </dgm:pt>
    <dgm:pt modelId="{AF79FF5A-5F12-4207-B31F-86603FF531D0}" type="pres">
      <dgm:prSet presAssocID="{03C6622C-ABD3-4A3B-94DB-E123C6E7B3AE}" presName="node" presStyleLbl="node1" presStyleIdx="2" presStyleCnt="4">
        <dgm:presLayoutVars>
          <dgm:bulletEnabled val="1"/>
        </dgm:presLayoutVars>
      </dgm:prSet>
      <dgm:spPr/>
    </dgm:pt>
    <dgm:pt modelId="{B3899D3A-14FF-4C1C-8624-CFBB08396D3C}" type="pres">
      <dgm:prSet presAssocID="{03C6622C-ABD3-4A3B-94DB-E123C6E7B3AE}" presName="dummy" presStyleCnt="0"/>
      <dgm:spPr/>
    </dgm:pt>
    <dgm:pt modelId="{606E53CE-D818-466E-9801-9E68CE9CD686}" type="pres">
      <dgm:prSet presAssocID="{41258CDF-FBEC-4229-B60F-F126723DF56E}" presName="sibTrans" presStyleLbl="sibTrans2D1" presStyleIdx="2" presStyleCnt="4"/>
      <dgm:spPr/>
    </dgm:pt>
    <dgm:pt modelId="{645A729C-71CD-42B4-83D5-07369E6CDA89}" type="pres">
      <dgm:prSet presAssocID="{662D7700-50E4-4F45-B740-E8838E151964}" presName="node" presStyleLbl="node1" presStyleIdx="3" presStyleCnt="4">
        <dgm:presLayoutVars>
          <dgm:bulletEnabled val="1"/>
        </dgm:presLayoutVars>
      </dgm:prSet>
      <dgm:spPr/>
    </dgm:pt>
    <dgm:pt modelId="{4058321D-6D1F-412A-9D9D-77B38F048CD7}" type="pres">
      <dgm:prSet presAssocID="{662D7700-50E4-4F45-B740-E8838E151964}" presName="dummy" presStyleCnt="0"/>
      <dgm:spPr/>
    </dgm:pt>
    <dgm:pt modelId="{891A32ED-0AEF-48A2-9087-3EF9009BC920}" type="pres">
      <dgm:prSet presAssocID="{4442EF33-E6DC-4B0D-93B7-07023AB2E0F9}" presName="sibTrans" presStyleLbl="sibTrans2D1" presStyleIdx="3" presStyleCnt="4"/>
      <dgm:spPr/>
    </dgm:pt>
  </dgm:ptLst>
  <dgm:cxnLst>
    <dgm:cxn modelId="{50171B1A-1C86-4EFB-9F58-F906D35880B7}" type="presOf" srcId="{662D7700-50E4-4F45-B740-E8838E151964}" destId="{645A729C-71CD-42B4-83D5-07369E6CDA89}" srcOrd="0" destOrd="0" presId="urn:microsoft.com/office/officeart/2005/8/layout/radial6"/>
    <dgm:cxn modelId="{52E4C75E-ABB4-4D89-A07D-188848CF802A}" type="presOf" srcId="{41258CDF-FBEC-4229-B60F-F126723DF56E}" destId="{606E53CE-D818-466E-9801-9E68CE9CD686}" srcOrd="0" destOrd="0" presId="urn:microsoft.com/office/officeart/2005/8/layout/radial6"/>
    <dgm:cxn modelId="{7F7F044C-CC70-4C7F-A0F4-0ECAABD073AA}" type="presOf" srcId="{AE4B6A62-84E4-4794-850C-38D036228266}" destId="{5A38BC97-BDAC-456E-A936-0D0377FE3E21}" srcOrd="0" destOrd="0" presId="urn:microsoft.com/office/officeart/2005/8/layout/radial6"/>
    <dgm:cxn modelId="{5DEDEE6C-6607-467B-BE91-F20C670A86DC}" type="presOf" srcId="{D87E51E5-46BE-4DDA-B7A4-C1EE06763834}" destId="{4FE932B9-BAC7-4EE9-9B03-75505832979A}" srcOrd="0" destOrd="0" presId="urn:microsoft.com/office/officeart/2005/8/layout/radial6"/>
    <dgm:cxn modelId="{76A90975-D241-4791-821A-0EE29F6D838C}" type="presOf" srcId="{03C6622C-ABD3-4A3B-94DB-E123C6E7B3AE}" destId="{AF79FF5A-5F12-4207-B31F-86603FF531D0}" srcOrd="0" destOrd="0" presId="urn:microsoft.com/office/officeart/2005/8/layout/radial6"/>
    <dgm:cxn modelId="{7AC94858-445C-4416-B269-C0FCD41CA761}" type="presOf" srcId="{4442EF33-E6DC-4B0D-93B7-07023AB2E0F9}" destId="{891A32ED-0AEF-48A2-9087-3EF9009BC920}" srcOrd="0" destOrd="0" presId="urn:microsoft.com/office/officeart/2005/8/layout/radial6"/>
    <dgm:cxn modelId="{54CD3C89-14A0-4F4A-8214-81BDE57570DB}" srcId="{5C29DC40-3379-4F42-9E84-01B3F8DC4BB9}" destId="{662D7700-50E4-4F45-B740-E8838E151964}" srcOrd="3" destOrd="0" parTransId="{6605E368-F6D5-4076-803D-7CD126A7E841}" sibTransId="{4442EF33-E6DC-4B0D-93B7-07023AB2E0F9}"/>
    <dgm:cxn modelId="{8CCED0AB-8D2C-4A9E-94BD-B3C849460E9F}" srcId="{E49324EC-F051-43DA-BF50-016B2D8F89F2}" destId="{5C29DC40-3379-4F42-9E84-01B3F8DC4BB9}" srcOrd="0" destOrd="0" parTransId="{FE60337E-465F-43D0-A5B0-F062EAB1D1C7}" sibTransId="{4264C6E3-BB2B-44A2-A11A-47D93872EFAC}"/>
    <dgm:cxn modelId="{F64515B6-B4C8-407C-8A89-CF27BAE36D96}" srcId="{5C29DC40-3379-4F42-9E84-01B3F8DC4BB9}" destId="{03C6622C-ABD3-4A3B-94DB-E123C6E7B3AE}" srcOrd="2" destOrd="0" parTransId="{EF6AEBF1-13EE-46D8-A0C5-59EFC652185F}" sibTransId="{41258CDF-FBEC-4229-B60F-F126723DF56E}"/>
    <dgm:cxn modelId="{1F406FBB-A5EE-4017-BB13-8666C2E29B3B}" type="presOf" srcId="{3552D040-039D-4277-85DC-C559F6685C64}" destId="{0DCD733E-BEC9-4C1E-B42A-99E928BAC2CA}" srcOrd="0" destOrd="0" presId="urn:microsoft.com/office/officeart/2005/8/layout/radial6"/>
    <dgm:cxn modelId="{46E006BC-2893-4F19-9665-796FDADEE095}" type="presOf" srcId="{E49324EC-F051-43DA-BF50-016B2D8F89F2}" destId="{4ED144A1-3834-4783-B9A2-AA9E2C9B0AFC}" srcOrd="0" destOrd="0" presId="urn:microsoft.com/office/officeart/2005/8/layout/radial6"/>
    <dgm:cxn modelId="{19DF93D2-6A1B-47E4-8039-8D84C3E21A83}" type="presOf" srcId="{5C29DC40-3379-4F42-9E84-01B3F8DC4BB9}" destId="{E213F649-8565-47B9-85EB-9564D0E7EE24}" srcOrd="0" destOrd="0" presId="urn:microsoft.com/office/officeart/2005/8/layout/radial6"/>
    <dgm:cxn modelId="{2E9889EA-B185-4131-881E-3F2C3C8B8126}" srcId="{5C29DC40-3379-4F42-9E84-01B3F8DC4BB9}" destId="{D87E51E5-46BE-4DDA-B7A4-C1EE06763834}" srcOrd="0" destOrd="0" parTransId="{8F802BEC-0403-4291-BD1B-F3D21234961E}" sibTransId="{3552D040-039D-4277-85DC-C559F6685C64}"/>
    <dgm:cxn modelId="{6EA00BF3-BB69-4672-AD32-2F3F6AB3132C}" type="presOf" srcId="{FC0A1F0B-3054-465E-B5B9-599BF9043EC8}" destId="{2F8217EF-3B6F-4170-B521-936777B9B582}" srcOrd="0" destOrd="0" presId="urn:microsoft.com/office/officeart/2005/8/layout/radial6"/>
    <dgm:cxn modelId="{AEA5A2F4-C6EB-4BB2-B670-F4D7793C57EE}" srcId="{5C29DC40-3379-4F42-9E84-01B3F8DC4BB9}" destId="{AE4B6A62-84E4-4794-850C-38D036228266}" srcOrd="1" destOrd="0" parTransId="{FDCB5941-ECBA-4C59-BAC2-65402F812DCD}" sibTransId="{FC0A1F0B-3054-465E-B5B9-599BF9043EC8}"/>
    <dgm:cxn modelId="{3C093013-CA29-431A-9ABA-789A7BA81F07}" type="presParOf" srcId="{4ED144A1-3834-4783-B9A2-AA9E2C9B0AFC}" destId="{E213F649-8565-47B9-85EB-9564D0E7EE24}" srcOrd="0" destOrd="0" presId="urn:microsoft.com/office/officeart/2005/8/layout/radial6"/>
    <dgm:cxn modelId="{6780AE4B-4CB7-4C5F-9CB2-5F38FCC1CBCD}" type="presParOf" srcId="{4ED144A1-3834-4783-B9A2-AA9E2C9B0AFC}" destId="{4FE932B9-BAC7-4EE9-9B03-75505832979A}" srcOrd="1" destOrd="0" presId="urn:microsoft.com/office/officeart/2005/8/layout/radial6"/>
    <dgm:cxn modelId="{F07B61CC-6FC0-4AF4-8D64-DB2EB08DD708}" type="presParOf" srcId="{4ED144A1-3834-4783-B9A2-AA9E2C9B0AFC}" destId="{F27BFC81-46A9-44A0-9846-8496DB065168}" srcOrd="2" destOrd="0" presId="urn:microsoft.com/office/officeart/2005/8/layout/radial6"/>
    <dgm:cxn modelId="{080B7BA2-20B1-4E03-8545-A8060A2837B1}" type="presParOf" srcId="{4ED144A1-3834-4783-B9A2-AA9E2C9B0AFC}" destId="{0DCD733E-BEC9-4C1E-B42A-99E928BAC2CA}" srcOrd="3" destOrd="0" presId="urn:microsoft.com/office/officeart/2005/8/layout/radial6"/>
    <dgm:cxn modelId="{6DF6BB18-B7D5-4FF5-9B2D-350D5ECFD50A}" type="presParOf" srcId="{4ED144A1-3834-4783-B9A2-AA9E2C9B0AFC}" destId="{5A38BC97-BDAC-456E-A936-0D0377FE3E21}" srcOrd="4" destOrd="0" presId="urn:microsoft.com/office/officeart/2005/8/layout/radial6"/>
    <dgm:cxn modelId="{407735A0-7D67-4240-B1E8-8E5AEBA9C5D6}" type="presParOf" srcId="{4ED144A1-3834-4783-B9A2-AA9E2C9B0AFC}" destId="{70006BA2-26B6-4559-836E-D568E2E0D09C}" srcOrd="5" destOrd="0" presId="urn:microsoft.com/office/officeart/2005/8/layout/radial6"/>
    <dgm:cxn modelId="{F5816767-096D-4D57-9869-5015FF0209BD}" type="presParOf" srcId="{4ED144A1-3834-4783-B9A2-AA9E2C9B0AFC}" destId="{2F8217EF-3B6F-4170-B521-936777B9B582}" srcOrd="6" destOrd="0" presId="urn:microsoft.com/office/officeart/2005/8/layout/radial6"/>
    <dgm:cxn modelId="{D886D2D0-C961-4DB2-BF18-2B106B3741FC}" type="presParOf" srcId="{4ED144A1-3834-4783-B9A2-AA9E2C9B0AFC}" destId="{AF79FF5A-5F12-4207-B31F-86603FF531D0}" srcOrd="7" destOrd="0" presId="urn:microsoft.com/office/officeart/2005/8/layout/radial6"/>
    <dgm:cxn modelId="{9312E5F4-8FEA-4C7C-A315-CF85D050391C}" type="presParOf" srcId="{4ED144A1-3834-4783-B9A2-AA9E2C9B0AFC}" destId="{B3899D3A-14FF-4C1C-8624-CFBB08396D3C}" srcOrd="8" destOrd="0" presId="urn:microsoft.com/office/officeart/2005/8/layout/radial6"/>
    <dgm:cxn modelId="{2CDD8BB2-8102-4199-BAEA-2C1DA249BEEA}" type="presParOf" srcId="{4ED144A1-3834-4783-B9A2-AA9E2C9B0AFC}" destId="{606E53CE-D818-466E-9801-9E68CE9CD686}" srcOrd="9" destOrd="0" presId="urn:microsoft.com/office/officeart/2005/8/layout/radial6"/>
    <dgm:cxn modelId="{FCDB7A62-297E-4F38-9F96-F0629307A0BC}" type="presParOf" srcId="{4ED144A1-3834-4783-B9A2-AA9E2C9B0AFC}" destId="{645A729C-71CD-42B4-83D5-07369E6CDA89}" srcOrd="10" destOrd="0" presId="urn:microsoft.com/office/officeart/2005/8/layout/radial6"/>
    <dgm:cxn modelId="{A1329D34-CACD-49A4-A04E-0B109B1C19B6}" type="presParOf" srcId="{4ED144A1-3834-4783-B9A2-AA9E2C9B0AFC}" destId="{4058321D-6D1F-412A-9D9D-77B38F048CD7}" srcOrd="11" destOrd="0" presId="urn:microsoft.com/office/officeart/2005/8/layout/radial6"/>
    <dgm:cxn modelId="{DCB9B72E-7CF5-4B25-80E1-887C54A474C3}" type="presParOf" srcId="{4ED144A1-3834-4783-B9A2-AA9E2C9B0AFC}" destId="{891A32ED-0AEF-48A2-9087-3EF9009BC920}"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AFE9F-89B3-425B-9545-962E6796CDE5}">
      <dsp:nvSpPr>
        <dsp:cNvPr id="0" name=""/>
        <dsp:cNvSpPr/>
      </dsp:nvSpPr>
      <dsp:spPr>
        <a:xfrm>
          <a:off x="1229485" y="466875"/>
          <a:ext cx="3110772" cy="3110772"/>
        </a:xfrm>
        <a:prstGeom prst="blockArc">
          <a:avLst>
            <a:gd name="adj1" fmla="val 11880000"/>
            <a:gd name="adj2" fmla="val 1620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1A32ED-0AEF-48A2-9087-3EF9009BC920}">
      <dsp:nvSpPr>
        <dsp:cNvPr id="0" name=""/>
        <dsp:cNvSpPr/>
      </dsp:nvSpPr>
      <dsp:spPr>
        <a:xfrm>
          <a:off x="1229485" y="466875"/>
          <a:ext cx="3110772" cy="3110772"/>
        </a:xfrm>
        <a:prstGeom prst="blockArc">
          <a:avLst>
            <a:gd name="adj1" fmla="val 7560000"/>
            <a:gd name="adj2" fmla="val 1188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6E53CE-D818-466E-9801-9E68CE9CD686}">
      <dsp:nvSpPr>
        <dsp:cNvPr id="0" name=""/>
        <dsp:cNvSpPr/>
      </dsp:nvSpPr>
      <dsp:spPr>
        <a:xfrm>
          <a:off x="1229485" y="466875"/>
          <a:ext cx="3110772" cy="3110772"/>
        </a:xfrm>
        <a:prstGeom prst="blockArc">
          <a:avLst>
            <a:gd name="adj1" fmla="val 3240000"/>
            <a:gd name="adj2" fmla="val 756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8217EF-3B6F-4170-B521-936777B9B582}">
      <dsp:nvSpPr>
        <dsp:cNvPr id="0" name=""/>
        <dsp:cNvSpPr/>
      </dsp:nvSpPr>
      <dsp:spPr>
        <a:xfrm>
          <a:off x="1229485" y="466875"/>
          <a:ext cx="3110772" cy="3110772"/>
        </a:xfrm>
        <a:prstGeom prst="blockArc">
          <a:avLst>
            <a:gd name="adj1" fmla="val 20520000"/>
            <a:gd name="adj2" fmla="val 324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CD733E-BEC9-4C1E-B42A-99E928BAC2CA}">
      <dsp:nvSpPr>
        <dsp:cNvPr id="0" name=""/>
        <dsp:cNvSpPr/>
      </dsp:nvSpPr>
      <dsp:spPr>
        <a:xfrm>
          <a:off x="1229485" y="466875"/>
          <a:ext cx="3110772" cy="3110772"/>
        </a:xfrm>
        <a:prstGeom prst="blockArc">
          <a:avLst>
            <a:gd name="adj1" fmla="val 16200000"/>
            <a:gd name="adj2" fmla="val 20520000"/>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13F649-8565-47B9-85EB-9564D0E7EE24}">
      <dsp:nvSpPr>
        <dsp:cNvPr id="0" name=""/>
        <dsp:cNvSpPr/>
      </dsp:nvSpPr>
      <dsp:spPr>
        <a:xfrm>
          <a:off x="2068256" y="1305646"/>
          <a:ext cx="1433230" cy="14332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s-ES" sz="3500" kern="1200" dirty="0"/>
            <a:t>MAD</a:t>
          </a:r>
        </a:p>
      </dsp:txBody>
      <dsp:txXfrm>
        <a:off x="2278148" y="1515538"/>
        <a:ext cx="1013446" cy="1013446"/>
      </dsp:txXfrm>
    </dsp:sp>
    <dsp:sp modelId="{4FE932B9-BAC7-4EE9-9B03-75505832979A}">
      <dsp:nvSpPr>
        <dsp:cNvPr id="0" name=""/>
        <dsp:cNvSpPr/>
      </dsp:nvSpPr>
      <dsp:spPr>
        <a:xfrm>
          <a:off x="2283241" y="1362"/>
          <a:ext cx="1003261" cy="1003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dirty="0"/>
            <a:t>CALIDAD</a:t>
          </a:r>
        </a:p>
      </dsp:txBody>
      <dsp:txXfrm>
        <a:off x="2430165" y="148286"/>
        <a:ext cx="709413" cy="709413"/>
      </dsp:txXfrm>
    </dsp:sp>
    <dsp:sp modelId="{5A38BC97-BDAC-456E-A936-0D0377FE3E21}">
      <dsp:nvSpPr>
        <dsp:cNvPr id="0" name=""/>
        <dsp:cNvSpPr/>
      </dsp:nvSpPr>
      <dsp:spPr>
        <a:xfrm>
          <a:off x="3728151" y="1051151"/>
          <a:ext cx="1003261" cy="1003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dirty="0"/>
            <a:t>EFICIENCIA</a:t>
          </a:r>
        </a:p>
      </dsp:txBody>
      <dsp:txXfrm>
        <a:off x="3875075" y="1198075"/>
        <a:ext cx="709413" cy="709413"/>
      </dsp:txXfrm>
    </dsp:sp>
    <dsp:sp modelId="{AF79FF5A-5F12-4207-B31F-86603FF531D0}">
      <dsp:nvSpPr>
        <dsp:cNvPr id="0" name=""/>
        <dsp:cNvSpPr/>
      </dsp:nvSpPr>
      <dsp:spPr>
        <a:xfrm>
          <a:off x="3176245" y="2749745"/>
          <a:ext cx="1003261" cy="1003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dirty="0"/>
            <a:t>MEJORA CONTIINUA</a:t>
          </a:r>
        </a:p>
      </dsp:txBody>
      <dsp:txXfrm>
        <a:off x="3323169" y="2896669"/>
        <a:ext cx="709413" cy="709413"/>
      </dsp:txXfrm>
    </dsp:sp>
    <dsp:sp modelId="{645A729C-71CD-42B4-83D5-07369E6CDA89}">
      <dsp:nvSpPr>
        <dsp:cNvPr id="0" name=""/>
        <dsp:cNvSpPr/>
      </dsp:nvSpPr>
      <dsp:spPr>
        <a:xfrm>
          <a:off x="1390237" y="2749745"/>
          <a:ext cx="1003261" cy="1003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dirty="0"/>
            <a:t>REUTILIZACION</a:t>
          </a:r>
        </a:p>
      </dsp:txBody>
      <dsp:txXfrm>
        <a:off x="1537161" y="2896669"/>
        <a:ext cx="709413" cy="709413"/>
      </dsp:txXfrm>
    </dsp:sp>
    <dsp:sp modelId="{C54D4F7F-F49A-4D46-BC03-90917961F7AE}">
      <dsp:nvSpPr>
        <dsp:cNvPr id="0" name=""/>
        <dsp:cNvSpPr/>
      </dsp:nvSpPr>
      <dsp:spPr>
        <a:xfrm>
          <a:off x="838331" y="1051151"/>
          <a:ext cx="1003261" cy="10032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dirty="0"/>
            <a:t>ANTICIPACION</a:t>
          </a:r>
        </a:p>
      </dsp:txBody>
      <dsp:txXfrm>
        <a:off x="985255" y="1198075"/>
        <a:ext cx="709413" cy="709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03B7C-4824-49C1-9891-1236BE5A37E0}">
      <dsp:nvSpPr>
        <dsp:cNvPr id="0" name=""/>
        <dsp:cNvSpPr/>
      </dsp:nvSpPr>
      <dsp:spPr>
        <a:xfrm>
          <a:off x="2851219" y="1536847"/>
          <a:ext cx="1878368" cy="1878368"/>
        </a:xfrm>
        <a:prstGeom prst="gear9">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dirty="0"/>
            <a:t>QA Champions y Teams de desarrollo</a:t>
          </a:r>
        </a:p>
      </dsp:txBody>
      <dsp:txXfrm>
        <a:off x="3228855" y="1976846"/>
        <a:ext cx="1123096" cy="965520"/>
      </dsp:txXfrm>
    </dsp:sp>
    <dsp:sp modelId="{D9BDC236-24F0-4B0B-B209-979C6FFD0517}">
      <dsp:nvSpPr>
        <dsp:cNvPr id="0" name=""/>
        <dsp:cNvSpPr/>
      </dsp:nvSpPr>
      <dsp:spPr>
        <a:xfrm>
          <a:off x="1758350" y="1092869"/>
          <a:ext cx="1366086" cy="1366086"/>
        </a:xfrm>
        <a:prstGeom prst="gear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dirty="0"/>
            <a:t>QA Líder</a:t>
          </a:r>
        </a:p>
      </dsp:txBody>
      <dsp:txXfrm>
        <a:off x="2102266" y="1438864"/>
        <a:ext cx="678254" cy="674096"/>
      </dsp:txXfrm>
    </dsp:sp>
    <dsp:sp modelId="{E7570674-E52E-4558-9541-D1F9A9379F3D}">
      <dsp:nvSpPr>
        <dsp:cNvPr id="0" name=""/>
        <dsp:cNvSpPr/>
      </dsp:nvSpPr>
      <dsp:spPr>
        <a:xfrm rot="20700000">
          <a:off x="2523498" y="150408"/>
          <a:ext cx="1338485" cy="1338485"/>
        </a:xfrm>
        <a:prstGeom prst="gear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ES" sz="1200" kern="1200" dirty="0"/>
            <a:t>OFICINA GOBIERNO MAD</a:t>
          </a:r>
        </a:p>
      </dsp:txBody>
      <dsp:txXfrm rot="-20700000">
        <a:off x="2817067" y="443978"/>
        <a:ext cx="751347" cy="751347"/>
      </dsp:txXfrm>
    </dsp:sp>
    <dsp:sp modelId="{3A22A73C-091D-4F0F-AD16-D6F945C42B2C}">
      <dsp:nvSpPr>
        <dsp:cNvPr id="0" name=""/>
        <dsp:cNvSpPr/>
      </dsp:nvSpPr>
      <dsp:spPr>
        <a:xfrm>
          <a:off x="2698420" y="1258130"/>
          <a:ext cx="2404312" cy="2404312"/>
        </a:xfrm>
        <a:prstGeom prst="circularArrow">
          <a:avLst>
            <a:gd name="adj1" fmla="val 4687"/>
            <a:gd name="adj2" fmla="val 299029"/>
            <a:gd name="adj3" fmla="val 2494297"/>
            <a:gd name="adj4" fmla="val 15909216"/>
            <a:gd name="adj5" fmla="val 5469"/>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2BC704F-D5FB-4A4B-AA15-64B51CF345E0}">
      <dsp:nvSpPr>
        <dsp:cNvPr id="0" name=""/>
        <dsp:cNvSpPr/>
      </dsp:nvSpPr>
      <dsp:spPr>
        <a:xfrm>
          <a:off x="1516419" y="793949"/>
          <a:ext cx="1746882" cy="1746882"/>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943A076-B648-4AD1-8F1A-D3873E691AE2}">
      <dsp:nvSpPr>
        <dsp:cNvPr id="0" name=""/>
        <dsp:cNvSpPr/>
      </dsp:nvSpPr>
      <dsp:spPr>
        <a:xfrm>
          <a:off x="2213892" y="-139426"/>
          <a:ext cx="1883491" cy="1883491"/>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06145-BDFC-42F0-B8F9-B9488567D0DF}">
      <dsp:nvSpPr>
        <dsp:cNvPr id="0" name=""/>
        <dsp:cNvSpPr/>
      </dsp:nvSpPr>
      <dsp:spPr>
        <a:xfrm>
          <a:off x="776420" y="482817"/>
          <a:ext cx="1145459" cy="1145459"/>
        </a:xfrm>
        <a:prstGeom prst="gear9">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ES" sz="1400" kern="1200" dirty="0" err="1"/>
            <a:t>Release</a:t>
          </a:r>
          <a:r>
            <a:rPr lang="es-ES" sz="1400" kern="1200" dirty="0"/>
            <a:t> Manager</a:t>
          </a:r>
        </a:p>
      </dsp:txBody>
      <dsp:txXfrm>
        <a:off x="1006708" y="751135"/>
        <a:ext cx="684883" cy="588790"/>
      </dsp:txXfrm>
    </dsp:sp>
    <dsp:sp modelId="{BE384659-0C06-47E7-9724-A66514834A9E}">
      <dsp:nvSpPr>
        <dsp:cNvPr id="0" name=""/>
        <dsp:cNvSpPr/>
      </dsp:nvSpPr>
      <dsp:spPr>
        <a:xfrm rot="10800000">
          <a:off x="577039" y="349506"/>
          <a:ext cx="1408914" cy="1408914"/>
        </a:xfrm>
        <a:prstGeom prst="circularArrow">
          <a:avLst>
            <a:gd name="adj1" fmla="val 4878"/>
            <a:gd name="adj2" fmla="val 312630"/>
            <a:gd name="adj3" fmla="val 2912031"/>
            <a:gd name="adj4" fmla="val 15569421"/>
            <a:gd name="adj5" fmla="val 5691"/>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60F58-4564-42C6-8B2A-2D7A5ABE47C7}">
      <dsp:nvSpPr>
        <dsp:cNvPr id="0" name=""/>
        <dsp:cNvSpPr/>
      </dsp:nvSpPr>
      <dsp:spPr>
        <a:xfrm>
          <a:off x="1247858" y="364864"/>
          <a:ext cx="3292202" cy="3292202"/>
        </a:xfrm>
        <a:prstGeom prst="blockArc">
          <a:avLst>
            <a:gd name="adj1" fmla="val 13500000"/>
            <a:gd name="adj2" fmla="val 16200000"/>
            <a:gd name="adj3" fmla="val 34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5126ACC4-FA1D-475F-A74C-8149B125C817}">
      <dsp:nvSpPr>
        <dsp:cNvPr id="0" name=""/>
        <dsp:cNvSpPr/>
      </dsp:nvSpPr>
      <dsp:spPr>
        <a:xfrm>
          <a:off x="1247858" y="364864"/>
          <a:ext cx="3292202" cy="3292202"/>
        </a:xfrm>
        <a:prstGeom prst="blockArc">
          <a:avLst>
            <a:gd name="adj1" fmla="val 10800000"/>
            <a:gd name="adj2" fmla="val 13500000"/>
            <a:gd name="adj3" fmla="val 34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891A32ED-0AEF-48A2-9087-3EF9009BC920}">
      <dsp:nvSpPr>
        <dsp:cNvPr id="0" name=""/>
        <dsp:cNvSpPr/>
      </dsp:nvSpPr>
      <dsp:spPr>
        <a:xfrm>
          <a:off x="1247858" y="364864"/>
          <a:ext cx="3292202" cy="3292202"/>
        </a:xfrm>
        <a:prstGeom prst="blockArc">
          <a:avLst>
            <a:gd name="adj1" fmla="val 8100000"/>
            <a:gd name="adj2" fmla="val 10800000"/>
            <a:gd name="adj3" fmla="val 34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06E53CE-D818-466E-9801-9E68CE9CD686}">
      <dsp:nvSpPr>
        <dsp:cNvPr id="0" name=""/>
        <dsp:cNvSpPr/>
      </dsp:nvSpPr>
      <dsp:spPr>
        <a:xfrm>
          <a:off x="1247858" y="364864"/>
          <a:ext cx="3292202" cy="3292202"/>
        </a:xfrm>
        <a:prstGeom prst="blockArc">
          <a:avLst>
            <a:gd name="adj1" fmla="val 5400000"/>
            <a:gd name="adj2" fmla="val 8100000"/>
            <a:gd name="adj3" fmla="val 34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6877EF4-DF00-480B-90D9-AE2732BB6D8B}">
      <dsp:nvSpPr>
        <dsp:cNvPr id="0" name=""/>
        <dsp:cNvSpPr/>
      </dsp:nvSpPr>
      <dsp:spPr>
        <a:xfrm>
          <a:off x="1247858" y="364864"/>
          <a:ext cx="3292202" cy="3292202"/>
        </a:xfrm>
        <a:prstGeom prst="blockArc">
          <a:avLst>
            <a:gd name="adj1" fmla="val 2700000"/>
            <a:gd name="adj2" fmla="val 5400000"/>
            <a:gd name="adj3" fmla="val 34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CD8C836C-FA63-44F5-B9A8-8D04D8787C13}">
      <dsp:nvSpPr>
        <dsp:cNvPr id="0" name=""/>
        <dsp:cNvSpPr/>
      </dsp:nvSpPr>
      <dsp:spPr>
        <a:xfrm>
          <a:off x="1247858" y="364864"/>
          <a:ext cx="3292202" cy="3292202"/>
        </a:xfrm>
        <a:prstGeom prst="blockArc">
          <a:avLst>
            <a:gd name="adj1" fmla="val 0"/>
            <a:gd name="adj2" fmla="val 2700000"/>
            <a:gd name="adj3" fmla="val 34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F8217EF-3B6F-4170-B521-936777B9B582}">
      <dsp:nvSpPr>
        <dsp:cNvPr id="0" name=""/>
        <dsp:cNvSpPr/>
      </dsp:nvSpPr>
      <dsp:spPr>
        <a:xfrm>
          <a:off x="1247858" y="364864"/>
          <a:ext cx="3292202" cy="3292202"/>
        </a:xfrm>
        <a:prstGeom prst="blockArc">
          <a:avLst>
            <a:gd name="adj1" fmla="val 18900000"/>
            <a:gd name="adj2" fmla="val 0"/>
            <a:gd name="adj3" fmla="val 34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DCD733E-BEC9-4C1E-B42A-99E928BAC2CA}">
      <dsp:nvSpPr>
        <dsp:cNvPr id="0" name=""/>
        <dsp:cNvSpPr/>
      </dsp:nvSpPr>
      <dsp:spPr>
        <a:xfrm>
          <a:off x="1247858" y="364864"/>
          <a:ext cx="3292202" cy="3292202"/>
        </a:xfrm>
        <a:prstGeom prst="blockArc">
          <a:avLst>
            <a:gd name="adj1" fmla="val 16200000"/>
            <a:gd name="adj2" fmla="val 18900000"/>
            <a:gd name="adj3" fmla="val 34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213F649-8565-47B9-85EB-9564D0E7EE24}">
      <dsp:nvSpPr>
        <dsp:cNvPr id="0" name=""/>
        <dsp:cNvSpPr/>
      </dsp:nvSpPr>
      <dsp:spPr>
        <a:xfrm>
          <a:off x="2326781" y="1443787"/>
          <a:ext cx="1119148" cy="1119148"/>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ES" sz="2700" kern="1200"/>
            <a:t>MAD</a:t>
          </a:r>
        </a:p>
      </dsp:txBody>
      <dsp:txXfrm>
        <a:off x="2490676" y="1607682"/>
        <a:ext cx="791358" cy="791358"/>
      </dsp:txXfrm>
    </dsp:sp>
    <dsp:sp modelId="{4FE932B9-BAC7-4EE9-9B03-75505832979A}">
      <dsp:nvSpPr>
        <dsp:cNvPr id="0" name=""/>
        <dsp:cNvSpPr/>
      </dsp:nvSpPr>
      <dsp:spPr>
        <a:xfrm>
          <a:off x="2502257" y="1364"/>
          <a:ext cx="783403" cy="7834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s-ES" sz="500" kern="1200"/>
            <a:t>CATALOGACION DE SOFTWARE</a:t>
          </a:r>
        </a:p>
      </dsp:txBody>
      <dsp:txXfrm>
        <a:off x="2616984" y="116091"/>
        <a:ext cx="553949" cy="553949"/>
      </dsp:txXfrm>
    </dsp:sp>
    <dsp:sp modelId="{5A38BC97-BDAC-456E-A936-0D0377FE3E21}">
      <dsp:nvSpPr>
        <dsp:cNvPr id="0" name=""/>
        <dsp:cNvSpPr/>
      </dsp:nvSpPr>
      <dsp:spPr>
        <a:xfrm>
          <a:off x="3646284" y="475236"/>
          <a:ext cx="783403" cy="7834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s-ES" sz="500" kern="1200"/>
            <a:t>CREACION DE ITINERARIOS</a:t>
          </a:r>
        </a:p>
      </dsp:txBody>
      <dsp:txXfrm>
        <a:off x="3761011" y="589963"/>
        <a:ext cx="553949" cy="553949"/>
      </dsp:txXfrm>
    </dsp:sp>
    <dsp:sp modelId="{E40D0FAE-D8E3-4147-A0C1-279E993D255F}">
      <dsp:nvSpPr>
        <dsp:cNvPr id="0" name=""/>
        <dsp:cNvSpPr/>
      </dsp:nvSpPr>
      <dsp:spPr>
        <a:xfrm>
          <a:off x="4120156" y="1619263"/>
          <a:ext cx="783403" cy="7834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s-ES" sz="500" kern="1200"/>
            <a:t>CATALOGACION DE ENTREGAS</a:t>
          </a:r>
        </a:p>
      </dsp:txBody>
      <dsp:txXfrm>
        <a:off x="4234883" y="1733990"/>
        <a:ext cx="553949" cy="553949"/>
      </dsp:txXfrm>
    </dsp:sp>
    <dsp:sp modelId="{521AB4D7-1C88-41D6-B0EA-40CA50EC7E79}">
      <dsp:nvSpPr>
        <dsp:cNvPr id="0" name=""/>
        <dsp:cNvSpPr/>
      </dsp:nvSpPr>
      <dsp:spPr>
        <a:xfrm>
          <a:off x="3646284" y="2763290"/>
          <a:ext cx="783403" cy="7834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s-ES" sz="500" kern="1200"/>
            <a:t>OBSERVABILIDAD</a:t>
          </a:r>
        </a:p>
      </dsp:txBody>
      <dsp:txXfrm>
        <a:off x="3761011" y="2878017"/>
        <a:ext cx="553949" cy="553949"/>
      </dsp:txXfrm>
    </dsp:sp>
    <dsp:sp modelId="{AF79FF5A-5F12-4207-B31F-86603FF531D0}">
      <dsp:nvSpPr>
        <dsp:cNvPr id="0" name=""/>
        <dsp:cNvSpPr/>
      </dsp:nvSpPr>
      <dsp:spPr>
        <a:xfrm>
          <a:off x="2502257" y="3237162"/>
          <a:ext cx="783403" cy="7834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s-ES" sz="500" kern="1200"/>
            <a:t>REGISTRO DE PRUEBAS</a:t>
          </a:r>
        </a:p>
      </dsp:txBody>
      <dsp:txXfrm>
        <a:off x="2616984" y="3351889"/>
        <a:ext cx="553949" cy="553949"/>
      </dsp:txXfrm>
    </dsp:sp>
    <dsp:sp modelId="{645A729C-71CD-42B4-83D5-07369E6CDA89}">
      <dsp:nvSpPr>
        <dsp:cNvPr id="0" name=""/>
        <dsp:cNvSpPr/>
      </dsp:nvSpPr>
      <dsp:spPr>
        <a:xfrm>
          <a:off x="1358230" y="2763290"/>
          <a:ext cx="783403" cy="7834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s-ES" sz="500" kern="1200"/>
            <a:t>CONTROL DE DEPENDENCIAS</a:t>
          </a:r>
        </a:p>
      </dsp:txBody>
      <dsp:txXfrm>
        <a:off x="1472957" y="2878017"/>
        <a:ext cx="553949" cy="553949"/>
      </dsp:txXfrm>
    </dsp:sp>
    <dsp:sp modelId="{761C7B2D-E0DA-4FDF-9C3A-B6D27DADF2B0}">
      <dsp:nvSpPr>
        <dsp:cNvPr id="0" name=""/>
        <dsp:cNvSpPr/>
      </dsp:nvSpPr>
      <dsp:spPr>
        <a:xfrm>
          <a:off x="884358" y="1619263"/>
          <a:ext cx="783403" cy="7834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s-ES" sz="500" kern="1200"/>
            <a:t>SEGUIMIENTO</a:t>
          </a:r>
        </a:p>
      </dsp:txBody>
      <dsp:txXfrm>
        <a:off x="999085" y="1733990"/>
        <a:ext cx="553949" cy="553949"/>
      </dsp:txXfrm>
    </dsp:sp>
    <dsp:sp modelId="{A78DC6DF-26E3-4D51-80A1-58007DB41F61}">
      <dsp:nvSpPr>
        <dsp:cNvPr id="0" name=""/>
        <dsp:cNvSpPr/>
      </dsp:nvSpPr>
      <dsp:spPr>
        <a:xfrm>
          <a:off x="1358230" y="475236"/>
          <a:ext cx="783403" cy="7834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s-ES" sz="500" kern="1200"/>
            <a:t>AUTOMATIZACIÓN</a:t>
          </a:r>
        </a:p>
      </dsp:txBody>
      <dsp:txXfrm>
        <a:off x="1472957" y="589963"/>
        <a:ext cx="553949" cy="5539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A32ED-0AEF-48A2-9087-3EF9009BC920}">
      <dsp:nvSpPr>
        <dsp:cNvPr id="0" name=""/>
        <dsp:cNvSpPr/>
      </dsp:nvSpPr>
      <dsp:spPr>
        <a:xfrm>
          <a:off x="1454150" y="458818"/>
          <a:ext cx="3068574" cy="3068574"/>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06E53CE-D818-466E-9801-9E68CE9CD686}">
      <dsp:nvSpPr>
        <dsp:cNvPr id="0" name=""/>
        <dsp:cNvSpPr/>
      </dsp:nvSpPr>
      <dsp:spPr>
        <a:xfrm>
          <a:off x="1454150" y="458818"/>
          <a:ext cx="3068574" cy="3068574"/>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F8217EF-3B6F-4170-B521-936777B9B582}">
      <dsp:nvSpPr>
        <dsp:cNvPr id="0" name=""/>
        <dsp:cNvSpPr/>
      </dsp:nvSpPr>
      <dsp:spPr>
        <a:xfrm>
          <a:off x="1454150" y="458818"/>
          <a:ext cx="3068574" cy="3068574"/>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DCD733E-BEC9-4C1E-B42A-99E928BAC2CA}">
      <dsp:nvSpPr>
        <dsp:cNvPr id="0" name=""/>
        <dsp:cNvSpPr/>
      </dsp:nvSpPr>
      <dsp:spPr>
        <a:xfrm>
          <a:off x="1454150" y="458818"/>
          <a:ext cx="3068574" cy="3068574"/>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213F649-8565-47B9-85EB-9564D0E7EE24}">
      <dsp:nvSpPr>
        <dsp:cNvPr id="0" name=""/>
        <dsp:cNvSpPr/>
      </dsp:nvSpPr>
      <dsp:spPr>
        <a:xfrm>
          <a:off x="2282186" y="1286854"/>
          <a:ext cx="1412503" cy="141250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ISM</a:t>
          </a:r>
        </a:p>
      </dsp:txBody>
      <dsp:txXfrm>
        <a:off x="2489042" y="1493710"/>
        <a:ext cx="998791" cy="998791"/>
      </dsp:txXfrm>
    </dsp:sp>
    <dsp:sp modelId="{4FE932B9-BAC7-4EE9-9B03-75505832979A}">
      <dsp:nvSpPr>
        <dsp:cNvPr id="0" name=""/>
        <dsp:cNvSpPr/>
      </dsp:nvSpPr>
      <dsp:spPr>
        <a:xfrm>
          <a:off x="2494061" y="37"/>
          <a:ext cx="988752" cy="988752"/>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a:t>COMPROMISO</a:t>
          </a:r>
        </a:p>
      </dsp:txBody>
      <dsp:txXfrm>
        <a:off x="2638860" y="144836"/>
        <a:ext cx="699154" cy="699154"/>
      </dsp:txXfrm>
    </dsp:sp>
    <dsp:sp modelId="{5A38BC97-BDAC-456E-A936-0D0377FE3E21}">
      <dsp:nvSpPr>
        <dsp:cNvPr id="0" name=""/>
        <dsp:cNvSpPr/>
      </dsp:nvSpPr>
      <dsp:spPr>
        <a:xfrm>
          <a:off x="3992753" y="1498729"/>
          <a:ext cx="988752" cy="988752"/>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a:t>SPONSOR</a:t>
          </a:r>
        </a:p>
      </dsp:txBody>
      <dsp:txXfrm>
        <a:off x="4137552" y="1643528"/>
        <a:ext cx="699154" cy="699154"/>
      </dsp:txXfrm>
    </dsp:sp>
    <dsp:sp modelId="{AF79FF5A-5F12-4207-B31F-86603FF531D0}">
      <dsp:nvSpPr>
        <dsp:cNvPr id="0" name=""/>
        <dsp:cNvSpPr/>
      </dsp:nvSpPr>
      <dsp:spPr>
        <a:xfrm>
          <a:off x="2494061" y="2997421"/>
          <a:ext cx="988752" cy="988752"/>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a:t>IMPLICACION</a:t>
          </a:r>
        </a:p>
      </dsp:txBody>
      <dsp:txXfrm>
        <a:off x="2638860" y="3142220"/>
        <a:ext cx="699154" cy="699154"/>
      </dsp:txXfrm>
    </dsp:sp>
    <dsp:sp modelId="{645A729C-71CD-42B4-83D5-07369E6CDA89}">
      <dsp:nvSpPr>
        <dsp:cNvPr id="0" name=""/>
        <dsp:cNvSpPr/>
      </dsp:nvSpPr>
      <dsp:spPr>
        <a:xfrm>
          <a:off x="995369" y="1498729"/>
          <a:ext cx="988752" cy="988752"/>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a:t>PARTICIPACION</a:t>
          </a:r>
        </a:p>
      </dsp:txBody>
      <dsp:txXfrm>
        <a:off x="1140168" y="1643528"/>
        <a:ext cx="699154" cy="69915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110B86E-49C7-4A98-8365-36E8C40D2F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16C8D38-F629-A27C-BAF2-C2B22DBA91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D0A59B-F865-4E55-8761-C896E16DC829}" type="datetimeFigureOut">
              <a:rPr lang="es-ES" smtClean="0"/>
              <a:t>27/05/2024</a:t>
            </a:fld>
            <a:endParaRPr lang="es-ES"/>
          </a:p>
        </p:txBody>
      </p:sp>
      <p:sp>
        <p:nvSpPr>
          <p:cNvPr id="4" name="Marcador de pie de página 3">
            <a:extLst>
              <a:ext uri="{FF2B5EF4-FFF2-40B4-BE49-F238E27FC236}">
                <a16:creationId xmlns:a16="http://schemas.microsoft.com/office/drawing/2014/main" id="{5712A584-221F-6BEB-6815-B0ACAA5DFD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E5A600D-F572-D23F-7B1F-2F286FB67C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C4C97-D0C4-485F-A3FB-918D55EF813E}" type="slidenum">
              <a:rPr lang="es-ES" smtClean="0"/>
              <a:t>‹Nº›</a:t>
            </a:fld>
            <a:endParaRPr lang="es-ES"/>
          </a:p>
        </p:txBody>
      </p:sp>
    </p:spTree>
    <p:extLst>
      <p:ext uri="{BB962C8B-B14F-4D97-AF65-F5344CB8AC3E}">
        <p14:creationId xmlns:p14="http://schemas.microsoft.com/office/powerpoint/2010/main" val="2422156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08CD5F-2B61-4E6B-ABE5-370366B4924B}" type="datetimeFigureOut">
              <a:rPr lang="es-ES" smtClean="0"/>
              <a:t>27/05/2024</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2004A3-10E3-4CC6-A1C5-31BBEF19FD80}" type="slidenum">
              <a:rPr lang="es-ES" smtClean="0"/>
              <a:t>‹Nº›</a:t>
            </a:fld>
            <a:endParaRPr lang="es-ES"/>
          </a:p>
        </p:txBody>
      </p:sp>
    </p:spTree>
    <p:extLst>
      <p:ext uri="{BB962C8B-B14F-4D97-AF65-F5344CB8AC3E}">
        <p14:creationId xmlns:p14="http://schemas.microsoft.com/office/powerpoint/2010/main" val="68162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72004A3-10E3-4CC6-A1C5-31BBEF19FD80}" type="slidenum">
              <a:rPr lang="es-ES" smtClean="0"/>
              <a:t>4</a:t>
            </a:fld>
            <a:endParaRPr lang="es-ES"/>
          </a:p>
        </p:txBody>
      </p:sp>
    </p:spTree>
    <p:extLst>
      <p:ext uri="{BB962C8B-B14F-4D97-AF65-F5344CB8AC3E}">
        <p14:creationId xmlns:p14="http://schemas.microsoft.com/office/powerpoint/2010/main" val="3406599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8588" indent="-128588">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572004A3-10E3-4CC6-A1C5-31BBEF19FD80}" type="slidenum">
              <a:rPr lang="es-ES" smtClean="0"/>
              <a:t>7</a:t>
            </a:fld>
            <a:endParaRPr lang="es-ES"/>
          </a:p>
        </p:txBody>
      </p:sp>
    </p:spTree>
    <p:extLst>
      <p:ext uri="{BB962C8B-B14F-4D97-AF65-F5344CB8AC3E}">
        <p14:creationId xmlns:p14="http://schemas.microsoft.com/office/powerpoint/2010/main" val="63166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72004A3-10E3-4CC6-A1C5-31BBEF19FD80}" type="slidenum">
              <a:rPr lang="es-ES" smtClean="0"/>
              <a:t>8</a:t>
            </a:fld>
            <a:endParaRPr lang="es-ES"/>
          </a:p>
        </p:txBody>
      </p:sp>
    </p:spTree>
    <p:extLst>
      <p:ext uri="{BB962C8B-B14F-4D97-AF65-F5344CB8AC3E}">
        <p14:creationId xmlns:p14="http://schemas.microsoft.com/office/powerpoint/2010/main" val="27945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a:lstStyle/>
          <a:p>
            <a:fld id="{572004A3-10E3-4CC6-A1C5-31BBEF19FD80}" type="slidenum">
              <a:rPr lang="es-ES" smtClean="0"/>
              <a:t>12</a:t>
            </a:fld>
            <a:endParaRPr lang="es-ES"/>
          </a:p>
        </p:txBody>
      </p:sp>
    </p:spTree>
    <p:extLst>
      <p:ext uri="{BB962C8B-B14F-4D97-AF65-F5344CB8AC3E}">
        <p14:creationId xmlns:p14="http://schemas.microsoft.com/office/powerpoint/2010/main" val="170099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72004A3-10E3-4CC6-A1C5-31BBEF19FD80}" type="slidenum">
              <a:rPr lang="es-ES" smtClean="0"/>
              <a:t>39</a:t>
            </a:fld>
            <a:endParaRPr lang="es-ES"/>
          </a:p>
        </p:txBody>
      </p:sp>
    </p:spTree>
    <p:extLst>
      <p:ext uri="{BB962C8B-B14F-4D97-AF65-F5344CB8AC3E}">
        <p14:creationId xmlns:p14="http://schemas.microsoft.com/office/powerpoint/2010/main" val="2004318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24BD3E6-6634-4919-AFCF-9304CD447583}"/>
              </a:ext>
            </a:extLst>
          </p:cNvPr>
          <p:cNvPicPr>
            <a:picLocks noChangeAspect="1"/>
          </p:cNvPicPr>
          <p:nvPr userDrawn="1"/>
        </p:nvPicPr>
        <p:blipFill>
          <a:blip r:embed="rId2"/>
          <a:stretch>
            <a:fillRect/>
          </a:stretch>
        </p:blipFill>
        <p:spPr>
          <a:xfrm>
            <a:off x="2922857" y="0"/>
            <a:ext cx="6219825" cy="5143500"/>
          </a:xfrm>
          <a:prstGeom prst="rect">
            <a:avLst/>
          </a:prstGeom>
        </p:spPr>
      </p:pic>
      <p:sp>
        <p:nvSpPr>
          <p:cNvPr id="6" name="5 Marcador de número de diapositiva"/>
          <p:cNvSpPr>
            <a:spLocks noGrp="1"/>
          </p:cNvSpPr>
          <p:nvPr userDrawn="1">
            <p:ph type="sldNum" sz="quarter" idx="12"/>
          </p:nvPr>
        </p:nvSpPr>
        <p:spPr/>
        <p:txBody>
          <a:bodyPr/>
          <a:lstStyle/>
          <a:p>
            <a:fld id="{CAF71A83-2317-41CE-AF2E-1614BF4FFC11}" type="slidenum">
              <a:rPr lang="es-ES" smtClean="0"/>
              <a:t>‹Nº›</a:t>
            </a:fld>
            <a:endParaRPr lang="es-ES"/>
          </a:p>
        </p:txBody>
      </p:sp>
      <p:sp>
        <p:nvSpPr>
          <p:cNvPr id="4" name="3 Marcador de fecha"/>
          <p:cNvSpPr>
            <a:spLocks noGrp="1"/>
          </p:cNvSpPr>
          <p:nvPr userDrawn="1">
            <p:ph type="dt" sz="half" idx="10"/>
          </p:nvPr>
        </p:nvSpPr>
        <p:spPr/>
        <p:txBody>
          <a:bodyPr/>
          <a:lstStyle/>
          <a:p>
            <a:fld id="{212DC69B-7656-4420-AD3B-4C3A2DC17339}" type="datetime1">
              <a:rPr lang="es-ES" smtClean="0"/>
              <a:t>27/05/2024</a:t>
            </a:fld>
            <a:endParaRPr lang="es-ES"/>
          </a:p>
        </p:txBody>
      </p:sp>
      <p:sp>
        <p:nvSpPr>
          <p:cNvPr id="5" name="4 Marcador de pie de página"/>
          <p:cNvSpPr>
            <a:spLocks noGrp="1"/>
          </p:cNvSpPr>
          <p:nvPr userDrawn="1">
            <p:ph type="ftr" sz="quarter" idx="11"/>
          </p:nvPr>
        </p:nvSpPr>
        <p:spPr/>
        <p:txBody>
          <a:bodyPr/>
          <a:lstStyle/>
          <a:p>
            <a:endParaRPr lang="es-ES"/>
          </a:p>
        </p:txBody>
      </p:sp>
      <p:pic>
        <p:nvPicPr>
          <p:cNvPr id="23" name="102 Imagen" descr="AE2011color.png">
            <a:extLst>
              <a:ext uri="{FF2B5EF4-FFF2-40B4-BE49-F238E27FC236}">
                <a16:creationId xmlns:a16="http://schemas.microsoft.com/office/drawing/2014/main" id="{6C45EF61-C80C-0747-B68E-D246EFC6B64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16259" y="4518463"/>
            <a:ext cx="393259" cy="176967"/>
          </a:xfrm>
          <a:prstGeom prst="rect">
            <a:avLst/>
          </a:prstGeom>
        </p:spPr>
      </p:pic>
      <p:pic>
        <p:nvPicPr>
          <p:cNvPr id="24" name="103 Imagen">
            <a:extLst>
              <a:ext uri="{FF2B5EF4-FFF2-40B4-BE49-F238E27FC236}">
                <a16:creationId xmlns:a16="http://schemas.microsoft.com/office/drawing/2014/main" id="{3FB1BB51-8DE8-79A1-0700-3DB83BB7E66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7037" y="4492185"/>
            <a:ext cx="1415219" cy="232899"/>
          </a:xfrm>
          <a:prstGeom prst="rect">
            <a:avLst/>
          </a:prstGeom>
        </p:spPr>
      </p:pic>
      <p:pic>
        <p:nvPicPr>
          <p:cNvPr id="25" name="Picture 8">
            <a:extLst>
              <a:ext uri="{FF2B5EF4-FFF2-40B4-BE49-F238E27FC236}">
                <a16:creationId xmlns:a16="http://schemas.microsoft.com/office/drawing/2014/main" id="{7B93E49E-DED4-CBFC-3506-97E474816B23}"/>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922150" y="4492184"/>
            <a:ext cx="627816" cy="22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17">
            <a:extLst>
              <a:ext uri="{FF2B5EF4-FFF2-40B4-BE49-F238E27FC236}">
                <a16:creationId xmlns:a16="http://schemas.microsoft.com/office/drawing/2014/main" id="{B2CB4FF1-E8DA-9A92-BF29-391BD791D549}"/>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960492" y="4499031"/>
            <a:ext cx="626312" cy="22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CuadroTexto 26">
            <a:extLst>
              <a:ext uri="{FF2B5EF4-FFF2-40B4-BE49-F238E27FC236}">
                <a16:creationId xmlns:a16="http://schemas.microsoft.com/office/drawing/2014/main" id="{C521D8F6-B475-B251-032B-B0E0DCBF3414}"/>
              </a:ext>
            </a:extLst>
          </p:cNvPr>
          <p:cNvSpPr txBox="1"/>
          <p:nvPr userDrawn="1"/>
        </p:nvSpPr>
        <p:spPr>
          <a:xfrm>
            <a:off x="155236" y="3986914"/>
            <a:ext cx="2486860" cy="384721"/>
          </a:xfrm>
          <a:prstGeom prst="rect">
            <a:avLst/>
          </a:prstGeom>
          <a:noFill/>
        </p:spPr>
        <p:txBody>
          <a:bodyPr wrap="square" rtlCol="0">
            <a:spAutoFit/>
          </a:bodyPr>
          <a:lstStyle/>
          <a:p>
            <a:r>
              <a:rPr lang="es-ES" sz="1000" b="1" i="1">
                <a:solidFill>
                  <a:schemeClr val="accent1">
                    <a:alpha val="35000"/>
                  </a:schemeClr>
                </a:solidFill>
              </a:rPr>
              <a:t>“transformamos</a:t>
            </a:r>
          </a:p>
          <a:p>
            <a:r>
              <a:rPr lang="es-ES" sz="900" i="1">
                <a:solidFill>
                  <a:schemeClr val="accent1">
                    <a:alpha val="35000"/>
                  </a:schemeClr>
                </a:solidFill>
              </a:rPr>
              <a:t>     nuestra visión en realidad…”</a:t>
            </a:r>
          </a:p>
        </p:txBody>
      </p:sp>
      <p:sp>
        <p:nvSpPr>
          <p:cNvPr id="28" name="102 Rectángulo">
            <a:extLst>
              <a:ext uri="{FF2B5EF4-FFF2-40B4-BE49-F238E27FC236}">
                <a16:creationId xmlns:a16="http://schemas.microsoft.com/office/drawing/2014/main" id="{2B5692A1-33A1-160D-E430-02847438EDA1}"/>
              </a:ext>
            </a:extLst>
          </p:cNvPr>
          <p:cNvSpPr/>
          <p:nvPr userDrawn="1"/>
        </p:nvSpPr>
        <p:spPr>
          <a:xfrm>
            <a:off x="357037" y="4688836"/>
            <a:ext cx="2711038" cy="324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 spc="50">
                <a:solidFill>
                  <a:schemeClr val="accent1"/>
                </a:solidFill>
                <a:latin typeface="Century Gothic" panose="020B0502020202020204" pitchFamily="34" charset="0"/>
              </a:rPr>
              <a:t>GERENCIA DE INFORMÁTICA DE LA SEGURIDAD SOCIAL</a:t>
            </a:r>
          </a:p>
        </p:txBody>
      </p:sp>
    </p:spTree>
    <p:extLst>
      <p:ext uri="{BB962C8B-B14F-4D97-AF65-F5344CB8AC3E}">
        <p14:creationId xmlns:p14="http://schemas.microsoft.com/office/powerpoint/2010/main" val="182573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5399E431-2BDB-48B0-A987-D31E1670B59D}" type="datetime1">
              <a:rPr lang="es-ES" smtClean="0"/>
              <a:t>27/05/2024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13838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hasCustomPrompt="1"/>
          </p:nvPr>
        </p:nvSpPr>
        <p:spPr>
          <a:xfrm>
            <a:off x="6629400" y="205980"/>
            <a:ext cx="2057400" cy="4388644"/>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05980"/>
            <a:ext cx="6019800" cy="43886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3F779A7-43C7-499F-9D02-C0066B305475}" type="datetime1">
              <a:rPr lang="es-ES" smtClean="0"/>
              <a:t>27/05/2024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370144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57200" y="112458"/>
            <a:ext cx="8229600" cy="654392"/>
          </a:xfrm>
        </p:spPr>
        <p:txBody>
          <a:bodyPr/>
          <a:lstStyle>
            <a:lvl1pPr>
              <a:defRPr baseline="0"/>
            </a:lvl1pPr>
          </a:lstStyle>
          <a:p>
            <a:r>
              <a:rPr lang="es-ES"/>
              <a:t>HAGA CLIC PARA AGREGAR EL TÍTULO</a:t>
            </a:r>
          </a:p>
        </p:txBody>
      </p:sp>
      <p:sp>
        <p:nvSpPr>
          <p:cNvPr id="3" name="2 Marcador de contenido"/>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atin typeface="Futura Bk BT" panose="020B0502020204020303" pitchFamily="34" charset="0"/>
              </a:defRPr>
            </a:lvl1pPr>
          </a:lstStyle>
          <a:p>
            <a:fld id="{F9B4F769-1C97-4EA0-B617-A6505B4410AB}" type="datetime1">
              <a:rPr lang="es-ES" smtClean="0"/>
              <a:pPr/>
              <a:t>27/05/2024</a:t>
            </a:fld>
            <a:endParaRPr lang="es-ES"/>
          </a:p>
        </p:txBody>
      </p:sp>
      <p:sp>
        <p:nvSpPr>
          <p:cNvPr id="5" name="4 Marcador de pie de página"/>
          <p:cNvSpPr>
            <a:spLocks noGrp="1"/>
          </p:cNvSpPr>
          <p:nvPr>
            <p:ph type="ftr" sz="quarter" idx="11"/>
          </p:nvPr>
        </p:nvSpPr>
        <p:spPr/>
        <p:txBody>
          <a:bodyPr/>
          <a:lstStyle>
            <a:lvl1pPr>
              <a:defRPr>
                <a:latin typeface="Futura Bk BT" panose="020B0502020204020303" pitchFamily="34" charset="0"/>
              </a:defRPr>
            </a:lvl1pPr>
          </a:lstStyle>
          <a:p>
            <a:endParaRPr lang="es-ES"/>
          </a:p>
        </p:txBody>
      </p:sp>
      <p:sp>
        <p:nvSpPr>
          <p:cNvPr id="6" name="5 Marcador de número de diapositiva"/>
          <p:cNvSpPr>
            <a:spLocks noGrp="1"/>
          </p:cNvSpPr>
          <p:nvPr>
            <p:ph type="sldNum" sz="quarter" idx="12"/>
          </p:nvPr>
        </p:nvSpPr>
        <p:spPr>
          <a:xfrm>
            <a:off x="8608390" y="4964515"/>
            <a:ext cx="373452" cy="111398"/>
          </a:xfrm>
        </p:spPr>
        <p:txBody>
          <a:bodyPr/>
          <a:lstStyle>
            <a:lvl1pPr>
              <a:defRPr sz="600">
                <a:solidFill>
                  <a:schemeClr val="bg1"/>
                </a:solidFill>
                <a:latin typeface="Futura Bk BT" panose="020B0502020204020303" pitchFamily="34" charset="0"/>
              </a:defRPr>
            </a:lvl1pPr>
          </a:lstStyle>
          <a:p>
            <a:fld id="{CAF71A83-2317-41CE-AF2E-1614BF4FFC11}" type="slidenum">
              <a:rPr lang="es-ES" smtClean="0"/>
              <a:pPr/>
              <a:t>‹Nº›</a:t>
            </a:fld>
            <a:endParaRPr lang="es-ES"/>
          </a:p>
        </p:txBody>
      </p:sp>
    </p:spTree>
    <p:extLst>
      <p:ext uri="{BB962C8B-B14F-4D97-AF65-F5344CB8AC3E}">
        <p14:creationId xmlns:p14="http://schemas.microsoft.com/office/powerpoint/2010/main" val="412762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3960B20-5E10-4D76-8B28-E3CDEA1E0BB0}" type="datetime1">
              <a:rPr lang="es-ES" smtClean="0"/>
              <a:t>27/05/2024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422427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28D61552-87BF-40C2-B31C-AD93A2A22BCF}" type="datetime1">
              <a:rPr lang="es-ES" smtClean="0"/>
              <a:t>27/05/2024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287571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30"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22233D33-1AB0-471C-B5ED-9F4F0A05D0B0}" type="datetime1">
              <a:rPr lang="es-ES" smtClean="0"/>
              <a:t>27/05/2024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98036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103469D6-FDA8-45FE-B55E-88A0943C8E8B}" type="datetime1">
              <a:rPr lang="es-ES" smtClean="0"/>
              <a:t>27/05/2024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4466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853879-DFCE-43D0-A1A0-49BDF5C7C1B1}" type="datetime1">
              <a:rPr lang="es-ES" smtClean="0"/>
              <a:t>27/05/2024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7938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457205" y="204787"/>
            <a:ext cx="3008313" cy="871538"/>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1B795CB-BA12-4E93-8728-0484A376021E}" type="datetime1">
              <a:rPr lang="es-ES" smtClean="0"/>
              <a:t>27/05/2024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4271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1792288" y="3600451"/>
            <a:ext cx="5486400" cy="425054"/>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77B48F8-F949-495B-AC2A-1A6A29A0E18F}" type="datetime1">
              <a:rPr lang="es-ES" smtClean="0"/>
              <a:t>27/05/2024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AF71A83-2317-41CE-AF2E-1614BF4FFC11}" type="slidenum">
              <a:rPr lang="es-ES" smtClean="0"/>
              <a:t>‹Nº›</a:t>
            </a:fld>
            <a:endParaRPr lang="es-ES"/>
          </a:p>
        </p:txBody>
      </p:sp>
    </p:spTree>
    <p:extLst>
      <p:ext uri="{BB962C8B-B14F-4D97-AF65-F5344CB8AC3E}">
        <p14:creationId xmlns:p14="http://schemas.microsoft.com/office/powerpoint/2010/main" val="427985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112457"/>
            <a:ext cx="8229600" cy="857250"/>
          </a:xfrm>
          <a:prstGeom prst="rect">
            <a:avLst/>
          </a:prstGeom>
        </p:spPr>
        <p:txBody>
          <a:bodyPr vert="horz" lIns="91440" tIns="45720" rIns="91440" bIns="45720" rtlCol="0" anchor="ctr">
            <a:noAutofit/>
          </a:bodyPr>
          <a:lstStyle/>
          <a:p>
            <a:r>
              <a:rPr lang="es-ES"/>
              <a:t>HAGA CLIC PARA MODIFICAR EL ESTILO DE TÍTULO DEL PATRÓN</a:t>
            </a:r>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C6A74FC1-D19D-46C5-8965-17DB097957DD}" type="datetime1">
              <a:rPr lang="es-ES" smtClean="0"/>
              <a:pPr/>
              <a:t>27/05/2024</a:t>
            </a:fld>
            <a:endParaRPr lang="es-ES"/>
          </a:p>
        </p:txBody>
      </p:sp>
      <p:sp>
        <p:nvSpPr>
          <p:cNvPr id="5" name="4 Marcador de pie de página"/>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s-ES"/>
          </a:p>
        </p:txBody>
      </p:sp>
      <p:sp>
        <p:nvSpPr>
          <p:cNvPr id="7" name="6 Rectángulo"/>
          <p:cNvSpPr/>
          <p:nvPr userDrawn="1"/>
        </p:nvSpPr>
        <p:spPr>
          <a:xfrm>
            <a:off x="8730762" y="4964514"/>
            <a:ext cx="413238" cy="105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6" name="5 Marcador de número de diapositiva"/>
          <p:cNvSpPr>
            <a:spLocks noGrp="1"/>
          </p:cNvSpPr>
          <p:nvPr>
            <p:ph type="sldNum" sz="quarter" idx="4"/>
          </p:nvPr>
        </p:nvSpPr>
        <p:spPr>
          <a:xfrm>
            <a:off x="8697513" y="4952015"/>
            <a:ext cx="337043" cy="123899"/>
          </a:xfrm>
          <a:prstGeom prst="rect">
            <a:avLst/>
          </a:prstGeom>
        </p:spPr>
        <p:txBody>
          <a:bodyPr vert="horz" lIns="91440" tIns="45720" rIns="91440" bIns="45720" rtlCol="0" anchor="ctr"/>
          <a:lstStyle>
            <a:lvl1pPr algn="r">
              <a:defRPr sz="500">
                <a:solidFill>
                  <a:schemeClr val="bg1"/>
                </a:solidFill>
                <a:latin typeface="Century Gothic" panose="020B0502020202020204" pitchFamily="34" charset="0"/>
              </a:defRPr>
            </a:lvl1pPr>
          </a:lstStyle>
          <a:p>
            <a:fld id="{CAF71A83-2317-41CE-AF2E-1614BF4FFC11}" type="slidenum">
              <a:rPr lang="es-ES" smtClean="0"/>
              <a:pPr/>
              <a:t>‹Nº›</a:t>
            </a:fld>
            <a:endParaRPr lang="es-ES"/>
          </a:p>
        </p:txBody>
      </p:sp>
      <p:grpSp>
        <p:nvGrpSpPr>
          <p:cNvPr id="8" name="7 Grupo"/>
          <p:cNvGrpSpPr/>
          <p:nvPr userDrawn="1"/>
        </p:nvGrpSpPr>
        <p:grpSpPr>
          <a:xfrm>
            <a:off x="8501063" y="4933399"/>
            <a:ext cx="140494" cy="142514"/>
            <a:chOff x="995363" y="2720975"/>
            <a:chExt cx="641349" cy="704850"/>
          </a:xfrm>
        </p:grpSpPr>
        <p:sp>
          <p:nvSpPr>
            <p:cNvPr id="9" name="Freeform 46"/>
            <p:cNvSpPr>
              <a:spLocks noEditPoints="1"/>
            </p:cNvSpPr>
            <p:nvPr/>
          </p:nvSpPr>
          <p:spPr bwMode="auto">
            <a:xfrm>
              <a:off x="995363" y="2813050"/>
              <a:ext cx="622300" cy="612775"/>
            </a:xfrm>
            <a:custGeom>
              <a:avLst/>
              <a:gdLst>
                <a:gd name="T0" fmla="*/ 663 w 1829"/>
                <a:gd name="T1" fmla="*/ 170 h 1804"/>
                <a:gd name="T2" fmla="*/ 345 w 1829"/>
                <a:gd name="T3" fmla="*/ 435 h 1804"/>
                <a:gd name="T4" fmla="*/ 663 w 1829"/>
                <a:gd name="T5" fmla="*/ 700 h 1804"/>
                <a:gd name="T6" fmla="*/ 1049 w 1829"/>
                <a:gd name="T7" fmla="*/ 700 h 1804"/>
                <a:gd name="T8" fmla="*/ 1367 w 1829"/>
                <a:gd name="T9" fmla="*/ 435 h 1804"/>
                <a:gd name="T10" fmla="*/ 1049 w 1829"/>
                <a:gd name="T11" fmla="*/ 170 h 1804"/>
                <a:gd name="T12" fmla="*/ 663 w 1829"/>
                <a:gd name="T13" fmla="*/ 170 h 1804"/>
                <a:gd name="T14" fmla="*/ 366 w 1829"/>
                <a:gd name="T15" fmla="*/ 90 h 1804"/>
                <a:gd name="T16" fmla="*/ 416 w 1829"/>
                <a:gd name="T17" fmla="*/ 60 h 1804"/>
                <a:gd name="T18" fmla="*/ 663 w 1829"/>
                <a:gd name="T19" fmla="*/ 0 h 1804"/>
                <a:gd name="T20" fmla="*/ 1049 w 1829"/>
                <a:gd name="T21" fmla="*/ 0 h 1804"/>
                <a:gd name="T22" fmla="*/ 1536 w 1829"/>
                <a:gd name="T23" fmla="*/ 435 h 1804"/>
                <a:gd name="T24" fmla="*/ 1296 w 1829"/>
                <a:gd name="T25" fmla="*/ 810 h 1804"/>
                <a:gd name="T26" fmla="*/ 1323 w 1829"/>
                <a:gd name="T27" fmla="*/ 905 h 1804"/>
                <a:gd name="T28" fmla="*/ 1049 w 1829"/>
                <a:gd name="T29" fmla="*/ 1117 h 1804"/>
                <a:gd name="T30" fmla="*/ 665 w 1829"/>
                <a:gd name="T31" fmla="*/ 1117 h 1804"/>
                <a:gd name="T32" fmla="*/ 352 w 1829"/>
                <a:gd name="T33" fmla="*/ 1375 h 1804"/>
                <a:gd name="T34" fmla="*/ 663 w 1829"/>
                <a:gd name="T35" fmla="*/ 1634 h 1804"/>
                <a:gd name="T36" fmla="*/ 1348 w 1829"/>
                <a:gd name="T37" fmla="*/ 1634 h 1804"/>
                <a:gd name="T38" fmla="*/ 1659 w 1829"/>
                <a:gd name="T39" fmla="*/ 1376 h 1804"/>
                <a:gd name="T40" fmla="*/ 1659 w 1829"/>
                <a:gd name="T41" fmla="*/ 266 h 1804"/>
                <a:gd name="T42" fmla="*/ 1744 w 1829"/>
                <a:gd name="T43" fmla="*/ 181 h 1804"/>
                <a:gd name="T44" fmla="*/ 1829 w 1829"/>
                <a:gd name="T45" fmla="*/ 266 h 1804"/>
                <a:gd name="T46" fmla="*/ 1829 w 1829"/>
                <a:gd name="T47" fmla="*/ 1376 h 1804"/>
                <a:gd name="T48" fmla="*/ 1348 w 1829"/>
                <a:gd name="T49" fmla="*/ 1804 h 1804"/>
                <a:gd name="T50" fmla="*/ 663 w 1829"/>
                <a:gd name="T51" fmla="*/ 1804 h 1804"/>
                <a:gd name="T52" fmla="*/ 182 w 1829"/>
                <a:gd name="T53" fmla="*/ 1375 h 1804"/>
                <a:gd name="T54" fmla="*/ 665 w 1829"/>
                <a:gd name="T55" fmla="*/ 947 h 1804"/>
                <a:gd name="T56" fmla="*/ 1078 w 1829"/>
                <a:gd name="T57" fmla="*/ 947 h 1804"/>
                <a:gd name="T58" fmla="*/ 1151 w 1829"/>
                <a:gd name="T59" fmla="*/ 908 h 1804"/>
                <a:gd name="T60" fmla="*/ 1078 w 1829"/>
                <a:gd name="T61" fmla="*/ 870 h 1804"/>
                <a:gd name="T62" fmla="*/ 663 w 1829"/>
                <a:gd name="T63" fmla="*/ 870 h 1804"/>
                <a:gd name="T64" fmla="*/ 366 w 1829"/>
                <a:gd name="T65" fmla="*/ 9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9" h="1804">
                  <a:moveTo>
                    <a:pt x="663" y="170"/>
                  </a:moveTo>
                  <a:cubicBezTo>
                    <a:pt x="477" y="170"/>
                    <a:pt x="345" y="299"/>
                    <a:pt x="345" y="435"/>
                  </a:cubicBezTo>
                  <a:cubicBezTo>
                    <a:pt x="345" y="571"/>
                    <a:pt x="477" y="700"/>
                    <a:pt x="663" y="700"/>
                  </a:cubicBezTo>
                  <a:lnTo>
                    <a:pt x="1049" y="700"/>
                  </a:lnTo>
                  <a:cubicBezTo>
                    <a:pt x="1235" y="700"/>
                    <a:pt x="1367" y="571"/>
                    <a:pt x="1367" y="435"/>
                  </a:cubicBezTo>
                  <a:cubicBezTo>
                    <a:pt x="1367" y="299"/>
                    <a:pt x="1235" y="170"/>
                    <a:pt x="1049" y="170"/>
                  </a:cubicBezTo>
                  <a:lnTo>
                    <a:pt x="663" y="170"/>
                  </a:lnTo>
                  <a:close/>
                  <a:moveTo>
                    <a:pt x="366" y="90"/>
                  </a:moveTo>
                  <a:cubicBezTo>
                    <a:pt x="382" y="80"/>
                    <a:pt x="399" y="70"/>
                    <a:pt x="416" y="60"/>
                  </a:cubicBezTo>
                  <a:cubicBezTo>
                    <a:pt x="490" y="22"/>
                    <a:pt x="575" y="0"/>
                    <a:pt x="663" y="0"/>
                  </a:cubicBezTo>
                  <a:lnTo>
                    <a:pt x="1049" y="0"/>
                  </a:lnTo>
                  <a:cubicBezTo>
                    <a:pt x="1305" y="0"/>
                    <a:pt x="1536" y="183"/>
                    <a:pt x="1536" y="435"/>
                  </a:cubicBezTo>
                  <a:cubicBezTo>
                    <a:pt x="1536" y="601"/>
                    <a:pt x="1437" y="736"/>
                    <a:pt x="1296" y="810"/>
                  </a:cubicBezTo>
                  <a:cubicBezTo>
                    <a:pt x="1313" y="837"/>
                    <a:pt x="1323" y="869"/>
                    <a:pt x="1323" y="905"/>
                  </a:cubicBezTo>
                  <a:cubicBezTo>
                    <a:pt x="1323" y="1046"/>
                    <a:pt x="1173" y="1117"/>
                    <a:pt x="1049" y="1117"/>
                  </a:cubicBezTo>
                  <a:lnTo>
                    <a:pt x="665" y="1117"/>
                  </a:lnTo>
                  <a:cubicBezTo>
                    <a:pt x="480" y="1117"/>
                    <a:pt x="352" y="1244"/>
                    <a:pt x="352" y="1375"/>
                  </a:cubicBezTo>
                  <a:cubicBezTo>
                    <a:pt x="352" y="1507"/>
                    <a:pt x="479" y="1634"/>
                    <a:pt x="663" y="1634"/>
                  </a:cubicBezTo>
                  <a:lnTo>
                    <a:pt x="1348" y="1634"/>
                  </a:lnTo>
                  <a:cubicBezTo>
                    <a:pt x="1531" y="1634"/>
                    <a:pt x="1658" y="1507"/>
                    <a:pt x="1659" y="1376"/>
                  </a:cubicBezTo>
                  <a:lnTo>
                    <a:pt x="1659" y="266"/>
                  </a:lnTo>
                  <a:cubicBezTo>
                    <a:pt x="1659" y="219"/>
                    <a:pt x="1697" y="181"/>
                    <a:pt x="1744" y="181"/>
                  </a:cubicBezTo>
                  <a:cubicBezTo>
                    <a:pt x="1791" y="181"/>
                    <a:pt x="1829" y="219"/>
                    <a:pt x="1829" y="266"/>
                  </a:cubicBezTo>
                  <a:lnTo>
                    <a:pt x="1829" y="1376"/>
                  </a:lnTo>
                  <a:cubicBezTo>
                    <a:pt x="1828" y="1623"/>
                    <a:pt x="1601" y="1804"/>
                    <a:pt x="1348" y="1804"/>
                  </a:cubicBezTo>
                  <a:lnTo>
                    <a:pt x="663" y="1804"/>
                  </a:lnTo>
                  <a:cubicBezTo>
                    <a:pt x="409" y="1804"/>
                    <a:pt x="182" y="1623"/>
                    <a:pt x="182" y="1375"/>
                  </a:cubicBezTo>
                  <a:cubicBezTo>
                    <a:pt x="182" y="1127"/>
                    <a:pt x="411" y="947"/>
                    <a:pt x="665" y="947"/>
                  </a:cubicBezTo>
                  <a:lnTo>
                    <a:pt x="1078" y="947"/>
                  </a:lnTo>
                  <a:cubicBezTo>
                    <a:pt x="1107" y="947"/>
                    <a:pt x="1151" y="951"/>
                    <a:pt x="1151" y="908"/>
                  </a:cubicBezTo>
                  <a:cubicBezTo>
                    <a:pt x="1151" y="866"/>
                    <a:pt x="1107" y="870"/>
                    <a:pt x="1078" y="870"/>
                  </a:cubicBezTo>
                  <a:lnTo>
                    <a:pt x="663" y="870"/>
                  </a:lnTo>
                  <a:cubicBezTo>
                    <a:pt x="202" y="870"/>
                    <a:pt x="0" y="340"/>
                    <a:pt x="366" y="90"/>
                  </a:cubicBezTo>
                  <a:close/>
                </a:path>
              </a:pathLst>
            </a:custGeom>
            <a:solidFill>
              <a:srgbClr val="14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0" name="Freeform 47"/>
            <p:cNvSpPr>
              <a:spLocks noEditPoints="1"/>
            </p:cNvSpPr>
            <p:nvPr/>
          </p:nvSpPr>
          <p:spPr bwMode="auto">
            <a:xfrm>
              <a:off x="1546225" y="2720975"/>
              <a:ext cx="90487" cy="90488"/>
            </a:xfrm>
            <a:custGeom>
              <a:avLst/>
              <a:gdLst>
                <a:gd name="T0" fmla="*/ 116 w 267"/>
                <a:gd name="T1" fmla="*/ 74 h 267"/>
                <a:gd name="T2" fmla="*/ 116 w 267"/>
                <a:gd name="T3" fmla="*/ 193 h 267"/>
                <a:gd name="T4" fmla="*/ 151 w 267"/>
                <a:gd name="T5" fmla="*/ 193 h 267"/>
                <a:gd name="T6" fmla="*/ 151 w 267"/>
                <a:gd name="T7" fmla="*/ 74 h 267"/>
                <a:gd name="T8" fmla="*/ 116 w 267"/>
                <a:gd name="T9" fmla="*/ 74 h 267"/>
                <a:gd name="T10" fmla="*/ 0 w 267"/>
                <a:gd name="T11" fmla="*/ 134 h 267"/>
                <a:gd name="T12" fmla="*/ 134 w 267"/>
                <a:gd name="T13" fmla="*/ 0 h 267"/>
                <a:gd name="T14" fmla="*/ 267 w 267"/>
                <a:gd name="T15" fmla="*/ 134 h 267"/>
                <a:gd name="T16" fmla="*/ 134 w 267"/>
                <a:gd name="T17" fmla="*/ 267 h 267"/>
                <a:gd name="T18" fmla="*/ 0 w 267"/>
                <a:gd name="T19" fmla="*/ 13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267">
                  <a:moveTo>
                    <a:pt x="116" y="74"/>
                  </a:moveTo>
                  <a:lnTo>
                    <a:pt x="116" y="193"/>
                  </a:lnTo>
                  <a:lnTo>
                    <a:pt x="151" y="193"/>
                  </a:lnTo>
                  <a:lnTo>
                    <a:pt x="151" y="74"/>
                  </a:lnTo>
                  <a:lnTo>
                    <a:pt x="116" y="74"/>
                  </a:lnTo>
                  <a:close/>
                  <a:moveTo>
                    <a:pt x="0" y="134"/>
                  </a:moveTo>
                  <a:cubicBezTo>
                    <a:pt x="0" y="60"/>
                    <a:pt x="60" y="0"/>
                    <a:pt x="134" y="0"/>
                  </a:cubicBezTo>
                  <a:cubicBezTo>
                    <a:pt x="208" y="0"/>
                    <a:pt x="267" y="60"/>
                    <a:pt x="267" y="134"/>
                  </a:cubicBezTo>
                  <a:cubicBezTo>
                    <a:pt x="267" y="208"/>
                    <a:pt x="208" y="267"/>
                    <a:pt x="134" y="267"/>
                  </a:cubicBezTo>
                  <a:cubicBezTo>
                    <a:pt x="60" y="267"/>
                    <a:pt x="0" y="208"/>
                    <a:pt x="0" y="134"/>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1" name="Freeform 48"/>
            <p:cNvSpPr>
              <a:spLocks/>
            </p:cNvSpPr>
            <p:nvPr/>
          </p:nvSpPr>
          <p:spPr bwMode="auto">
            <a:xfrm>
              <a:off x="1182688" y="3305175"/>
              <a:ext cx="30162" cy="28575"/>
            </a:xfrm>
            <a:custGeom>
              <a:avLst/>
              <a:gdLst>
                <a:gd name="T0" fmla="*/ 19 w 91"/>
                <a:gd name="T1" fmla="*/ 0 h 84"/>
                <a:gd name="T2" fmla="*/ 71 w 91"/>
                <a:gd name="T3" fmla="*/ 0 h 84"/>
                <a:gd name="T4" fmla="*/ 91 w 91"/>
                <a:gd name="T5" fmla="*/ 19 h 84"/>
                <a:gd name="T6" fmla="*/ 91 w 91"/>
                <a:gd name="T7" fmla="*/ 65 h 84"/>
                <a:gd name="T8" fmla="*/ 71 w 91"/>
                <a:gd name="T9" fmla="*/ 84 h 84"/>
                <a:gd name="T10" fmla="*/ 19 w 91"/>
                <a:gd name="T11" fmla="*/ 84 h 84"/>
                <a:gd name="T12" fmla="*/ 0 w 91"/>
                <a:gd name="T13" fmla="*/ 65 h 84"/>
                <a:gd name="T14" fmla="*/ 0 w 91"/>
                <a:gd name="T15" fmla="*/ 19 h 84"/>
                <a:gd name="T16" fmla="*/ 19 w 91"/>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4">
                  <a:moveTo>
                    <a:pt x="19" y="0"/>
                  </a:moveTo>
                  <a:lnTo>
                    <a:pt x="71" y="0"/>
                  </a:lnTo>
                  <a:cubicBezTo>
                    <a:pt x="82" y="0"/>
                    <a:pt x="91" y="8"/>
                    <a:pt x="91" y="19"/>
                  </a:cubicBezTo>
                  <a:lnTo>
                    <a:pt x="91" y="65"/>
                  </a:lnTo>
                  <a:cubicBezTo>
                    <a:pt x="91" y="76"/>
                    <a:pt x="82" y="84"/>
                    <a:pt x="71" y="84"/>
                  </a:cubicBezTo>
                  <a:lnTo>
                    <a:pt x="19" y="84"/>
                  </a:lnTo>
                  <a:cubicBezTo>
                    <a:pt x="8" y="84"/>
                    <a:pt x="0" y="76"/>
                    <a:pt x="0" y="65"/>
                  </a:cubicBezTo>
                  <a:lnTo>
                    <a:pt x="0" y="19"/>
                  </a:lnTo>
                  <a:cubicBezTo>
                    <a:pt x="0" y="8"/>
                    <a:pt x="8" y="0"/>
                    <a:pt x="19"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2" name="Freeform 49"/>
            <p:cNvSpPr>
              <a:spLocks/>
            </p:cNvSpPr>
            <p:nvPr/>
          </p:nvSpPr>
          <p:spPr bwMode="auto">
            <a:xfrm>
              <a:off x="1220788" y="3305175"/>
              <a:ext cx="30162" cy="28575"/>
            </a:xfrm>
            <a:custGeom>
              <a:avLst/>
              <a:gdLst>
                <a:gd name="T0" fmla="*/ 19 w 91"/>
                <a:gd name="T1" fmla="*/ 0 h 84"/>
                <a:gd name="T2" fmla="*/ 71 w 91"/>
                <a:gd name="T3" fmla="*/ 0 h 84"/>
                <a:gd name="T4" fmla="*/ 91 w 91"/>
                <a:gd name="T5" fmla="*/ 19 h 84"/>
                <a:gd name="T6" fmla="*/ 91 w 91"/>
                <a:gd name="T7" fmla="*/ 65 h 84"/>
                <a:gd name="T8" fmla="*/ 71 w 91"/>
                <a:gd name="T9" fmla="*/ 84 h 84"/>
                <a:gd name="T10" fmla="*/ 19 w 91"/>
                <a:gd name="T11" fmla="*/ 84 h 84"/>
                <a:gd name="T12" fmla="*/ 0 w 91"/>
                <a:gd name="T13" fmla="*/ 65 h 84"/>
                <a:gd name="T14" fmla="*/ 0 w 91"/>
                <a:gd name="T15" fmla="*/ 19 h 84"/>
                <a:gd name="T16" fmla="*/ 19 w 91"/>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4">
                  <a:moveTo>
                    <a:pt x="19" y="0"/>
                  </a:moveTo>
                  <a:lnTo>
                    <a:pt x="71" y="0"/>
                  </a:lnTo>
                  <a:cubicBezTo>
                    <a:pt x="82" y="0"/>
                    <a:pt x="91" y="8"/>
                    <a:pt x="91" y="19"/>
                  </a:cubicBezTo>
                  <a:lnTo>
                    <a:pt x="91" y="65"/>
                  </a:lnTo>
                  <a:cubicBezTo>
                    <a:pt x="91" y="76"/>
                    <a:pt x="82" y="84"/>
                    <a:pt x="71" y="84"/>
                  </a:cubicBezTo>
                  <a:lnTo>
                    <a:pt x="19" y="84"/>
                  </a:lnTo>
                  <a:cubicBezTo>
                    <a:pt x="8" y="84"/>
                    <a:pt x="0" y="76"/>
                    <a:pt x="0" y="65"/>
                  </a:cubicBezTo>
                  <a:lnTo>
                    <a:pt x="0" y="19"/>
                  </a:lnTo>
                  <a:cubicBezTo>
                    <a:pt x="0" y="8"/>
                    <a:pt x="8" y="0"/>
                    <a:pt x="19"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3" name="Freeform 50"/>
            <p:cNvSpPr>
              <a:spLocks/>
            </p:cNvSpPr>
            <p:nvPr/>
          </p:nvSpPr>
          <p:spPr bwMode="auto">
            <a:xfrm>
              <a:off x="1182688" y="3268663"/>
              <a:ext cx="30162" cy="28575"/>
            </a:xfrm>
            <a:custGeom>
              <a:avLst/>
              <a:gdLst>
                <a:gd name="T0" fmla="*/ 19 w 91"/>
                <a:gd name="T1" fmla="*/ 0 h 85"/>
                <a:gd name="T2" fmla="*/ 71 w 91"/>
                <a:gd name="T3" fmla="*/ 0 h 85"/>
                <a:gd name="T4" fmla="*/ 91 w 91"/>
                <a:gd name="T5" fmla="*/ 20 h 85"/>
                <a:gd name="T6" fmla="*/ 91 w 91"/>
                <a:gd name="T7" fmla="*/ 65 h 85"/>
                <a:gd name="T8" fmla="*/ 71 w 91"/>
                <a:gd name="T9" fmla="*/ 85 h 85"/>
                <a:gd name="T10" fmla="*/ 19 w 91"/>
                <a:gd name="T11" fmla="*/ 85 h 85"/>
                <a:gd name="T12" fmla="*/ 0 w 91"/>
                <a:gd name="T13" fmla="*/ 65 h 85"/>
                <a:gd name="T14" fmla="*/ 0 w 91"/>
                <a:gd name="T15" fmla="*/ 20 h 85"/>
                <a:gd name="T16" fmla="*/ 19 w 91"/>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5">
                  <a:moveTo>
                    <a:pt x="19" y="0"/>
                  </a:moveTo>
                  <a:lnTo>
                    <a:pt x="71" y="0"/>
                  </a:lnTo>
                  <a:cubicBezTo>
                    <a:pt x="82" y="0"/>
                    <a:pt x="91" y="9"/>
                    <a:pt x="91" y="20"/>
                  </a:cubicBezTo>
                  <a:lnTo>
                    <a:pt x="91" y="65"/>
                  </a:lnTo>
                  <a:cubicBezTo>
                    <a:pt x="91" y="76"/>
                    <a:pt x="82" y="85"/>
                    <a:pt x="71" y="85"/>
                  </a:cubicBezTo>
                  <a:lnTo>
                    <a:pt x="19" y="85"/>
                  </a:lnTo>
                  <a:cubicBezTo>
                    <a:pt x="8" y="85"/>
                    <a:pt x="0" y="76"/>
                    <a:pt x="0" y="65"/>
                  </a:cubicBezTo>
                  <a:lnTo>
                    <a:pt x="0" y="20"/>
                  </a:lnTo>
                  <a:cubicBezTo>
                    <a:pt x="0" y="9"/>
                    <a:pt x="8" y="0"/>
                    <a:pt x="19"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4" name="Freeform 51"/>
            <p:cNvSpPr>
              <a:spLocks/>
            </p:cNvSpPr>
            <p:nvPr/>
          </p:nvSpPr>
          <p:spPr bwMode="auto">
            <a:xfrm>
              <a:off x="1220788" y="3268663"/>
              <a:ext cx="30162" cy="28575"/>
            </a:xfrm>
            <a:custGeom>
              <a:avLst/>
              <a:gdLst>
                <a:gd name="T0" fmla="*/ 19 w 91"/>
                <a:gd name="T1" fmla="*/ 0 h 85"/>
                <a:gd name="T2" fmla="*/ 71 w 91"/>
                <a:gd name="T3" fmla="*/ 0 h 85"/>
                <a:gd name="T4" fmla="*/ 91 w 91"/>
                <a:gd name="T5" fmla="*/ 20 h 85"/>
                <a:gd name="T6" fmla="*/ 91 w 91"/>
                <a:gd name="T7" fmla="*/ 65 h 85"/>
                <a:gd name="T8" fmla="*/ 71 w 91"/>
                <a:gd name="T9" fmla="*/ 85 h 85"/>
                <a:gd name="T10" fmla="*/ 19 w 91"/>
                <a:gd name="T11" fmla="*/ 85 h 85"/>
                <a:gd name="T12" fmla="*/ 0 w 91"/>
                <a:gd name="T13" fmla="*/ 65 h 85"/>
                <a:gd name="T14" fmla="*/ 0 w 91"/>
                <a:gd name="T15" fmla="*/ 20 h 85"/>
                <a:gd name="T16" fmla="*/ 19 w 91"/>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5">
                  <a:moveTo>
                    <a:pt x="19" y="0"/>
                  </a:moveTo>
                  <a:lnTo>
                    <a:pt x="71" y="0"/>
                  </a:lnTo>
                  <a:cubicBezTo>
                    <a:pt x="82" y="0"/>
                    <a:pt x="91" y="9"/>
                    <a:pt x="91" y="20"/>
                  </a:cubicBezTo>
                  <a:lnTo>
                    <a:pt x="91" y="65"/>
                  </a:lnTo>
                  <a:cubicBezTo>
                    <a:pt x="91" y="76"/>
                    <a:pt x="82" y="85"/>
                    <a:pt x="71" y="85"/>
                  </a:cubicBezTo>
                  <a:lnTo>
                    <a:pt x="19" y="85"/>
                  </a:lnTo>
                  <a:cubicBezTo>
                    <a:pt x="8" y="85"/>
                    <a:pt x="0" y="76"/>
                    <a:pt x="0" y="65"/>
                  </a:cubicBezTo>
                  <a:lnTo>
                    <a:pt x="0" y="20"/>
                  </a:lnTo>
                  <a:cubicBezTo>
                    <a:pt x="0" y="9"/>
                    <a:pt x="8" y="0"/>
                    <a:pt x="19"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5" name="Freeform 52"/>
            <p:cNvSpPr>
              <a:spLocks/>
            </p:cNvSpPr>
            <p:nvPr/>
          </p:nvSpPr>
          <p:spPr bwMode="auto">
            <a:xfrm>
              <a:off x="1182688" y="3232150"/>
              <a:ext cx="30162" cy="28575"/>
            </a:xfrm>
            <a:custGeom>
              <a:avLst/>
              <a:gdLst>
                <a:gd name="T0" fmla="*/ 19 w 91"/>
                <a:gd name="T1" fmla="*/ 0 h 84"/>
                <a:gd name="T2" fmla="*/ 71 w 91"/>
                <a:gd name="T3" fmla="*/ 0 h 84"/>
                <a:gd name="T4" fmla="*/ 91 w 91"/>
                <a:gd name="T5" fmla="*/ 19 h 84"/>
                <a:gd name="T6" fmla="*/ 91 w 91"/>
                <a:gd name="T7" fmla="*/ 65 h 84"/>
                <a:gd name="T8" fmla="*/ 71 w 91"/>
                <a:gd name="T9" fmla="*/ 84 h 84"/>
                <a:gd name="T10" fmla="*/ 19 w 91"/>
                <a:gd name="T11" fmla="*/ 84 h 84"/>
                <a:gd name="T12" fmla="*/ 0 w 91"/>
                <a:gd name="T13" fmla="*/ 65 h 84"/>
                <a:gd name="T14" fmla="*/ 0 w 91"/>
                <a:gd name="T15" fmla="*/ 19 h 84"/>
                <a:gd name="T16" fmla="*/ 19 w 91"/>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4">
                  <a:moveTo>
                    <a:pt x="19" y="0"/>
                  </a:moveTo>
                  <a:lnTo>
                    <a:pt x="71" y="0"/>
                  </a:lnTo>
                  <a:cubicBezTo>
                    <a:pt x="82" y="0"/>
                    <a:pt x="91" y="9"/>
                    <a:pt x="91" y="19"/>
                  </a:cubicBezTo>
                  <a:lnTo>
                    <a:pt x="91" y="65"/>
                  </a:lnTo>
                  <a:cubicBezTo>
                    <a:pt x="91" y="76"/>
                    <a:pt x="82" y="84"/>
                    <a:pt x="71" y="84"/>
                  </a:cubicBezTo>
                  <a:lnTo>
                    <a:pt x="19" y="84"/>
                  </a:lnTo>
                  <a:cubicBezTo>
                    <a:pt x="8" y="84"/>
                    <a:pt x="0" y="76"/>
                    <a:pt x="0" y="65"/>
                  </a:cubicBezTo>
                  <a:lnTo>
                    <a:pt x="0" y="19"/>
                  </a:lnTo>
                  <a:cubicBezTo>
                    <a:pt x="0" y="9"/>
                    <a:pt x="8" y="0"/>
                    <a:pt x="19"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6" name="Freeform 53"/>
            <p:cNvSpPr>
              <a:spLocks/>
            </p:cNvSpPr>
            <p:nvPr/>
          </p:nvSpPr>
          <p:spPr bwMode="auto">
            <a:xfrm>
              <a:off x="1220788" y="3232150"/>
              <a:ext cx="30162" cy="28575"/>
            </a:xfrm>
            <a:custGeom>
              <a:avLst/>
              <a:gdLst>
                <a:gd name="T0" fmla="*/ 19 w 91"/>
                <a:gd name="T1" fmla="*/ 0 h 84"/>
                <a:gd name="T2" fmla="*/ 71 w 91"/>
                <a:gd name="T3" fmla="*/ 0 h 84"/>
                <a:gd name="T4" fmla="*/ 91 w 91"/>
                <a:gd name="T5" fmla="*/ 19 h 84"/>
                <a:gd name="T6" fmla="*/ 91 w 91"/>
                <a:gd name="T7" fmla="*/ 65 h 84"/>
                <a:gd name="T8" fmla="*/ 71 w 91"/>
                <a:gd name="T9" fmla="*/ 84 h 84"/>
                <a:gd name="T10" fmla="*/ 19 w 91"/>
                <a:gd name="T11" fmla="*/ 84 h 84"/>
                <a:gd name="T12" fmla="*/ 0 w 91"/>
                <a:gd name="T13" fmla="*/ 65 h 84"/>
                <a:gd name="T14" fmla="*/ 0 w 91"/>
                <a:gd name="T15" fmla="*/ 19 h 84"/>
                <a:gd name="T16" fmla="*/ 19 w 91"/>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4">
                  <a:moveTo>
                    <a:pt x="19" y="0"/>
                  </a:moveTo>
                  <a:lnTo>
                    <a:pt x="71" y="0"/>
                  </a:lnTo>
                  <a:cubicBezTo>
                    <a:pt x="82" y="0"/>
                    <a:pt x="91" y="9"/>
                    <a:pt x="91" y="19"/>
                  </a:cubicBezTo>
                  <a:lnTo>
                    <a:pt x="91" y="65"/>
                  </a:lnTo>
                  <a:cubicBezTo>
                    <a:pt x="91" y="76"/>
                    <a:pt x="82" y="84"/>
                    <a:pt x="71" y="84"/>
                  </a:cubicBezTo>
                  <a:lnTo>
                    <a:pt x="19" y="84"/>
                  </a:lnTo>
                  <a:cubicBezTo>
                    <a:pt x="8" y="84"/>
                    <a:pt x="0" y="76"/>
                    <a:pt x="0" y="65"/>
                  </a:cubicBezTo>
                  <a:lnTo>
                    <a:pt x="0" y="19"/>
                  </a:lnTo>
                  <a:cubicBezTo>
                    <a:pt x="0" y="9"/>
                    <a:pt x="8" y="0"/>
                    <a:pt x="19"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7" name="Freeform 54"/>
            <p:cNvSpPr>
              <a:spLocks/>
            </p:cNvSpPr>
            <p:nvPr/>
          </p:nvSpPr>
          <p:spPr bwMode="auto">
            <a:xfrm>
              <a:off x="1258888" y="3305175"/>
              <a:ext cx="31750" cy="28575"/>
            </a:xfrm>
            <a:custGeom>
              <a:avLst/>
              <a:gdLst>
                <a:gd name="T0" fmla="*/ 20 w 92"/>
                <a:gd name="T1" fmla="*/ 0 h 84"/>
                <a:gd name="T2" fmla="*/ 72 w 92"/>
                <a:gd name="T3" fmla="*/ 0 h 84"/>
                <a:gd name="T4" fmla="*/ 92 w 92"/>
                <a:gd name="T5" fmla="*/ 19 h 84"/>
                <a:gd name="T6" fmla="*/ 92 w 92"/>
                <a:gd name="T7" fmla="*/ 65 h 84"/>
                <a:gd name="T8" fmla="*/ 72 w 92"/>
                <a:gd name="T9" fmla="*/ 84 h 84"/>
                <a:gd name="T10" fmla="*/ 20 w 92"/>
                <a:gd name="T11" fmla="*/ 84 h 84"/>
                <a:gd name="T12" fmla="*/ 0 w 92"/>
                <a:gd name="T13" fmla="*/ 65 h 84"/>
                <a:gd name="T14" fmla="*/ 0 w 92"/>
                <a:gd name="T15" fmla="*/ 19 h 84"/>
                <a:gd name="T16" fmla="*/ 20 w 92"/>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4">
                  <a:moveTo>
                    <a:pt x="20" y="0"/>
                  </a:moveTo>
                  <a:lnTo>
                    <a:pt x="72" y="0"/>
                  </a:lnTo>
                  <a:cubicBezTo>
                    <a:pt x="83" y="0"/>
                    <a:pt x="92" y="8"/>
                    <a:pt x="92" y="19"/>
                  </a:cubicBezTo>
                  <a:lnTo>
                    <a:pt x="92" y="65"/>
                  </a:lnTo>
                  <a:cubicBezTo>
                    <a:pt x="92" y="76"/>
                    <a:pt x="83" y="84"/>
                    <a:pt x="72" y="84"/>
                  </a:cubicBezTo>
                  <a:lnTo>
                    <a:pt x="20" y="84"/>
                  </a:lnTo>
                  <a:cubicBezTo>
                    <a:pt x="9" y="84"/>
                    <a:pt x="0" y="76"/>
                    <a:pt x="0" y="65"/>
                  </a:cubicBezTo>
                  <a:lnTo>
                    <a:pt x="0" y="19"/>
                  </a:lnTo>
                  <a:cubicBezTo>
                    <a:pt x="0" y="8"/>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8" name="Freeform 55"/>
            <p:cNvSpPr>
              <a:spLocks/>
            </p:cNvSpPr>
            <p:nvPr/>
          </p:nvSpPr>
          <p:spPr bwMode="auto">
            <a:xfrm>
              <a:off x="1258888" y="3268663"/>
              <a:ext cx="31750" cy="28575"/>
            </a:xfrm>
            <a:custGeom>
              <a:avLst/>
              <a:gdLst>
                <a:gd name="T0" fmla="*/ 20 w 92"/>
                <a:gd name="T1" fmla="*/ 0 h 85"/>
                <a:gd name="T2" fmla="*/ 72 w 92"/>
                <a:gd name="T3" fmla="*/ 0 h 85"/>
                <a:gd name="T4" fmla="*/ 92 w 92"/>
                <a:gd name="T5" fmla="*/ 20 h 85"/>
                <a:gd name="T6" fmla="*/ 92 w 92"/>
                <a:gd name="T7" fmla="*/ 65 h 85"/>
                <a:gd name="T8" fmla="*/ 72 w 92"/>
                <a:gd name="T9" fmla="*/ 85 h 85"/>
                <a:gd name="T10" fmla="*/ 20 w 92"/>
                <a:gd name="T11" fmla="*/ 85 h 85"/>
                <a:gd name="T12" fmla="*/ 0 w 92"/>
                <a:gd name="T13" fmla="*/ 65 h 85"/>
                <a:gd name="T14" fmla="*/ 0 w 92"/>
                <a:gd name="T15" fmla="*/ 20 h 85"/>
                <a:gd name="T16" fmla="*/ 20 w 92"/>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5">
                  <a:moveTo>
                    <a:pt x="20" y="0"/>
                  </a:moveTo>
                  <a:lnTo>
                    <a:pt x="72" y="0"/>
                  </a:lnTo>
                  <a:cubicBezTo>
                    <a:pt x="83" y="0"/>
                    <a:pt x="92" y="9"/>
                    <a:pt x="92" y="20"/>
                  </a:cubicBezTo>
                  <a:lnTo>
                    <a:pt x="92" y="65"/>
                  </a:lnTo>
                  <a:cubicBezTo>
                    <a:pt x="92" y="76"/>
                    <a:pt x="83" y="85"/>
                    <a:pt x="72" y="85"/>
                  </a:cubicBezTo>
                  <a:lnTo>
                    <a:pt x="20" y="85"/>
                  </a:lnTo>
                  <a:cubicBezTo>
                    <a:pt x="9" y="85"/>
                    <a:pt x="0" y="76"/>
                    <a:pt x="0" y="65"/>
                  </a:cubicBezTo>
                  <a:lnTo>
                    <a:pt x="0" y="20"/>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19" name="Freeform 56"/>
            <p:cNvSpPr>
              <a:spLocks/>
            </p:cNvSpPr>
            <p:nvPr/>
          </p:nvSpPr>
          <p:spPr bwMode="auto">
            <a:xfrm>
              <a:off x="1258888" y="3232150"/>
              <a:ext cx="31750" cy="28575"/>
            </a:xfrm>
            <a:custGeom>
              <a:avLst/>
              <a:gdLst>
                <a:gd name="T0" fmla="*/ 20 w 92"/>
                <a:gd name="T1" fmla="*/ 0 h 84"/>
                <a:gd name="T2" fmla="*/ 72 w 92"/>
                <a:gd name="T3" fmla="*/ 0 h 84"/>
                <a:gd name="T4" fmla="*/ 92 w 92"/>
                <a:gd name="T5" fmla="*/ 19 h 84"/>
                <a:gd name="T6" fmla="*/ 92 w 92"/>
                <a:gd name="T7" fmla="*/ 65 h 84"/>
                <a:gd name="T8" fmla="*/ 72 w 92"/>
                <a:gd name="T9" fmla="*/ 84 h 84"/>
                <a:gd name="T10" fmla="*/ 20 w 92"/>
                <a:gd name="T11" fmla="*/ 84 h 84"/>
                <a:gd name="T12" fmla="*/ 0 w 92"/>
                <a:gd name="T13" fmla="*/ 65 h 84"/>
                <a:gd name="T14" fmla="*/ 0 w 92"/>
                <a:gd name="T15" fmla="*/ 19 h 84"/>
                <a:gd name="T16" fmla="*/ 20 w 92"/>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4">
                  <a:moveTo>
                    <a:pt x="20" y="0"/>
                  </a:moveTo>
                  <a:lnTo>
                    <a:pt x="72" y="0"/>
                  </a:lnTo>
                  <a:cubicBezTo>
                    <a:pt x="83" y="0"/>
                    <a:pt x="92" y="9"/>
                    <a:pt x="92" y="19"/>
                  </a:cubicBezTo>
                  <a:lnTo>
                    <a:pt x="92" y="65"/>
                  </a:lnTo>
                  <a:cubicBezTo>
                    <a:pt x="92" y="76"/>
                    <a:pt x="83" y="84"/>
                    <a:pt x="72" y="84"/>
                  </a:cubicBezTo>
                  <a:lnTo>
                    <a:pt x="20" y="84"/>
                  </a:lnTo>
                  <a:cubicBezTo>
                    <a:pt x="9" y="84"/>
                    <a:pt x="0" y="76"/>
                    <a:pt x="0" y="65"/>
                  </a:cubicBezTo>
                  <a:lnTo>
                    <a:pt x="0" y="19"/>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0" name="Freeform 57"/>
            <p:cNvSpPr>
              <a:spLocks/>
            </p:cNvSpPr>
            <p:nvPr/>
          </p:nvSpPr>
          <p:spPr bwMode="auto">
            <a:xfrm>
              <a:off x="1296988" y="3305175"/>
              <a:ext cx="31750" cy="28575"/>
            </a:xfrm>
            <a:custGeom>
              <a:avLst/>
              <a:gdLst>
                <a:gd name="T0" fmla="*/ 20 w 92"/>
                <a:gd name="T1" fmla="*/ 0 h 84"/>
                <a:gd name="T2" fmla="*/ 72 w 92"/>
                <a:gd name="T3" fmla="*/ 0 h 84"/>
                <a:gd name="T4" fmla="*/ 92 w 92"/>
                <a:gd name="T5" fmla="*/ 19 h 84"/>
                <a:gd name="T6" fmla="*/ 92 w 92"/>
                <a:gd name="T7" fmla="*/ 65 h 84"/>
                <a:gd name="T8" fmla="*/ 72 w 92"/>
                <a:gd name="T9" fmla="*/ 84 h 84"/>
                <a:gd name="T10" fmla="*/ 20 w 92"/>
                <a:gd name="T11" fmla="*/ 84 h 84"/>
                <a:gd name="T12" fmla="*/ 0 w 92"/>
                <a:gd name="T13" fmla="*/ 65 h 84"/>
                <a:gd name="T14" fmla="*/ 0 w 92"/>
                <a:gd name="T15" fmla="*/ 19 h 84"/>
                <a:gd name="T16" fmla="*/ 20 w 92"/>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4">
                  <a:moveTo>
                    <a:pt x="20" y="0"/>
                  </a:moveTo>
                  <a:lnTo>
                    <a:pt x="72" y="0"/>
                  </a:lnTo>
                  <a:cubicBezTo>
                    <a:pt x="83" y="0"/>
                    <a:pt x="92" y="8"/>
                    <a:pt x="92" y="19"/>
                  </a:cubicBezTo>
                  <a:lnTo>
                    <a:pt x="92" y="65"/>
                  </a:lnTo>
                  <a:cubicBezTo>
                    <a:pt x="92" y="76"/>
                    <a:pt x="83" y="84"/>
                    <a:pt x="72" y="84"/>
                  </a:cubicBezTo>
                  <a:lnTo>
                    <a:pt x="20" y="84"/>
                  </a:lnTo>
                  <a:cubicBezTo>
                    <a:pt x="9" y="84"/>
                    <a:pt x="0" y="76"/>
                    <a:pt x="0" y="65"/>
                  </a:cubicBezTo>
                  <a:lnTo>
                    <a:pt x="0" y="19"/>
                  </a:lnTo>
                  <a:cubicBezTo>
                    <a:pt x="0" y="8"/>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1" name="Freeform 58"/>
            <p:cNvSpPr>
              <a:spLocks/>
            </p:cNvSpPr>
            <p:nvPr/>
          </p:nvSpPr>
          <p:spPr bwMode="auto">
            <a:xfrm>
              <a:off x="1296988" y="3268663"/>
              <a:ext cx="31750" cy="28575"/>
            </a:xfrm>
            <a:custGeom>
              <a:avLst/>
              <a:gdLst>
                <a:gd name="T0" fmla="*/ 20 w 92"/>
                <a:gd name="T1" fmla="*/ 0 h 85"/>
                <a:gd name="T2" fmla="*/ 72 w 92"/>
                <a:gd name="T3" fmla="*/ 0 h 85"/>
                <a:gd name="T4" fmla="*/ 92 w 92"/>
                <a:gd name="T5" fmla="*/ 20 h 85"/>
                <a:gd name="T6" fmla="*/ 92 w 92"/>
                <a:gd name="T7" fmla="*/ 65 h 85"/>
                <a:gd name="T8" fmla="*/ 72 w 92"/>
                <a:gd name="T9" fmla="*/ 85 h 85"/>
                <a:gd name="T10" fmla="*/ 20 w 92"/>
                <a:gd name="T11" fmla="*/ 85 h 85"/>
                <a:gd name="T12" fmla="*/ 0 w 92"/>
                <a:gd name="T13" fmla="*/ 65 h 85"/>
                <a:gd name="T14" fmla="*/ 0 w 92"/>
                <a:gd name="T15" fmla="*/ 20 h 85"/>
                <a:gd name="T16" fmla="*/ 20 w 92"/>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5">
                  <a:moveTo>
                    <a:pt x="20" y="0"/>
                  </a:moveTo>
                  <a:lnTo>
                    <a:pt x="72" y="0"/>
                  </a:lnTo>
                  <a:cubicBezTo>
                    <a:pt x="83" y="0"/>
                    <a:pt x="92" y="9"/>
                    <a:pt x="92" y="20"/>
                  </a:cubicBezTo>
                  <a:lnTo>
                    <a:pt x="92" y="65"/>
                  </a:lnTo>
                  <a:cubicBezTo>
                    <a:pt x="92" y="76"/>
                    <a:pt x="83" y="85"/>
                    <a:pt x="72" y="85"/>
                  </a:cubicBezTo>
                  <a:lnTo>
                    <a:pt x="20" y="85"/>
                  </a:lnTo>
                  <a:cubicBezTo>
                    <a:pt x="9" y="85"/>
                    <a:pt x="0" y="76"/>
                    <a:pt x="0" y="65"/>
                  </a:cubicBezTo>
                  <a:lnTo>
                    <a:pt x="0" y="20"/>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2" name="Freeform 59"/>
            <p:cNvSpPr>
              <a:spLocks/>
            </p:cNvSpPr>
            <p:nvPr/>
          </p:nvSpPr>
          <p:spPr bwMode="auto">
            <a:xfrm>
              <a:off x="1296988" y="3232150"/>
              <a:ext cx="31750" cy="28575"/>
            </a:xfrm>
            <a:custGeom>
              <a:avLst/>
              <a:gdLst>
                <a:gd name="T0" fmla="*/ 20 w 92"/>
                <a:gd name="T1" fmla="*/ 0 h 84"/>
                <a:gd name="T2" fmla="*/ 72 w 92"/>
                <a:gd name="T3" fmla="*/ 0 h 84"/>
                <a:gd name="T4" fmla="*/ 92 w 92"/>
                <a:gd name="T5" fmla="*/ 19 h 84"/>
                <a:gd name="T6" fmla="*/ 92 w 92"/>
                <a:gd name="T7" fmla="*/ 65 h 84"/>
                <a:gd name="T8" fmla="*/ 72 w 92"/>
                <a:gd name="T9" fmla="*/ 84 h 84"/>
                <a:gd name="T10" fmla="*/ 20 w 92"/>
                <a:gd name="T11" fmla="*/ 84 h 84"/>
                <a:gd name="T12" fmla="*/ 0 w 92"/>
                <a:gd name="T13" fmla="*/ 65 h 84"/>
                <a:gd name="T14" fmla="*/ 0 w 92"/>
                <a:gd name="T15" fmla="*/ 19 h 84"/>
                <a:gd name="T16" fmla="*/ 20 w 92"/>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4">
                  <a:moveTo>
                    <a:pt x="20" y="0"/>
                  </a:moveTo>
                  <a:lnTo>
                    <a:pt x="72" y="0"/>
                  </a:lnTo>
                  <a:cubicBezTo>
                    <a:pt x="83" y="0"/>
                    <a:pt x="92" y="9"/>
                    <a:pt x="92" y="19"/>
                  </a:cubicBezTo>
                  <a:lnTo>
                    <a:pt x="92" y="65"/>
                  </a:lnTo>
                  <a:cubicBezTo>
                    <a:pt x="92" y="76"/>
                    <a:pt x="83" y="84"/>
                    <a:pt x="72" y="84"/>
                  </a:cubicBezTo>
                  <a:lnTo>
                    <a:pt x="20" y="84"/>
                  </a:lnTo>
                  <a:cubicBezTo>
                    <a:pt x="9" y="84"/>
                    <a:pt x="0" y="76"/>
                    <a:pt x="0" y="65"/>
                  </a:cubicBezTo>
                  <a:lnTo>
                    <a:pt x="0" y="19"/>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3" name="Freeform 60"/>
            <p:cNvSpPr>
              <a:spLocks/>
            </p:cNvSpPr>
            <p:nvPr/>
          </p:nvSpPr>
          <p:spPr bwMode="auto">
            <a:xfrm>
              <a:off x="1335088" y="3305175"/>
              <a:ext cx="31750" cy="28575"/>
            </a:xfrm>
            <a:custGeom>
              <a:avLst/>
              <a:gdLst>
                <a:gd name="T0" fmla="*/ 20 w 92"/>
                <a:gd name="T1" fmla="*/ 0 h 84"/>
                <a:gd name="T2" fmla="*/ 72 w 92"/>
                <a:gd name="T3" fmla="*/ 0 h 84"/>
                <a:gd name="T4" fmla="*/ 92 w 92"/>
                <a:gd name="T5" fmla="*/ 19 h 84"/>
                <a:gd name="T6" fmla="*/ 92 w 92"/>
                <a:gd name="T7" fmla="*/ 65 h 84"/>
                <a:gd name="T8" fmla="*/ 72 w 92"/>
                <a:gd name="T9" fmla="*/ 84 h 84"/>
                <a:gd name="T10" fmla="*/ 20 w 92"/>
                <a:gd name="T11" fmla="*/ 84 h 84"/>
                <a:gd name="T12" fmla="*/ 0 w 92"/>
                <a:gd name="T13" fmla="*/ 65 h 84"/>
                <a:gd name="T14" fmla="*/ 0 w 92"/>
                <a:gd name="T15" fmla="*/ 19 h 84"/>
                <a:gd name="T16" fmla="*/ 20 w 92"/>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4">
                  <a:moveTo>
                    <a:pt x="20" y="0"/>
                  </a:moveTo>
                  <a:lnTo>
                    <a:pt x="72" y="0"/>
                  </a:lnTo>
                  <a:cubicBezTo>
                    <a:pt x="83" y="0"/>
                    <a:pt x="92" y="8"/>
                    <a:pt x="92" y="19"/>
                  </a:cubicBezTo>
                  <a:lnTo>
                    <a:pt x="92" y="65"/>
                  </a:lnTo>
                  <a:cubicBezTo>
                    <a:pt x="92" y="76"/>
                    <a:pt x="83" y="84"/>
                    <a:pt x="72" y="84"/>
                  </a:cubicBezTo>
                  <a:lnTo>
                    <a:pt x="20" y="84"/>
                  </a:lnTo>
                  <a:cubicBezTo>
                    <a:pt x="9" y="84"/>
                    <a:pt x="0" y="76"/>
                    <a:pt x="0" y="65"/>
                  </a:cubicBezTo>
                  <a:lnTo>
                    <a:pt x="0" y="19"/>
                  </a:lnTo>
                  <a:cubicBezTo>
                    <a:pt x="0" y="8"/>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4" name="Freeform 61"/>
            <p:cNvSpPr>
              <a:spLocks/>
            </p:cNvSpPr>
            <p:nvPr/>
          </p:nvSpPr>
          <p:spPr bwMode="auto">
            <a:xfrm>
              <a:off x="1335088" y="3268663"/>
              <a:ext cx="31750" cy="28575"/>
            </a:xfrm>
            <a:custGeom>
              <a:avLst/>
              <a:gdLst>
                <a:gd name="T0" fmla="*/ 20 w 92"/>
                <a:gd name="T1" fmla="*/ 0 h 85"/>
                <a:gd name="T2" fmla="*/ 72 w 92"/>
                <a:gd name="T3" fmla="*/ 0 h 85"/>
                <a:gd name="T4" fmla="*/ 92 w 92"/>
                <a:gd name="T5" fmla="*/ 20 h 85"/>
                <a:gd name="T6" fmla="*/ 92 w 92"/>
                <a:gd name="T7" fmla="*/ 65 h 85"/>
                <a:gd name="T8" fmla="*/ 72 w 92"/>
                <a:gd name="T9" fmla="*/ 85 h 85"/>
                <a:gd name="T10" fmla="*/ 20 w 92"/>
                <a:gd name="T11" fmla="*/ 85 h 85"/>
                <a:gd name="T12" fmla="*/ 0 w 92"/>
                <a:gd name="T13" fmla="*/ 65 h 85"/>
                <a:gd name="T14" fmla="*/ 0 w 92"/>
                <a:gd name="T15" fmla="*/ 20 h 85"/>
                <a:gd name="T16" fmla="*/ 20 w 92"/>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5">
                  <a:moveTo>
                    <a:pt x="20" y="0"/>
                  </a:moveTo>
                  <a:lnTo>
                    <a:pt x="72" y="0"/>
                  </a:lnTo>
                  <a:cubicBezTo>
                    <a:pt x="83" y="0"/>
                    <a:pt x="92" y="9"/>
                    <a:pt x="92" y="20"/>
                  </a:cubicBezTo>
                  <a:lnTo>
                    <a:pt x="92" y="65"/>
                  </a:lnTo>
                  <a:cubicBezTo>
                    <a:pt x="92" y="76"/>
                    <a:pt x="83" y="85"/>
                    <a:pt x="72" y="85"/>
                  </a:cubicBezTo>
                  <a:lnTo>
                    <a:pt x="20" y="85"/>
                  </a:lnTo>
                  <a:cubicBezTo>
                    <a:pt x="9" y="85"/>
                    <a:pt x="0" y="76"/>
                    <a:pt x="0" y="65"/>
                  </a:cubicBezTo>
                  <a:lnTo>
                    <a:pt x="0" y="20"/>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5" name="Freeform 62"/>
            <p:cNvSpPr>
              <a:spLocks/>
            </p:cNvSpPr>
            <p:nvPr/>
          </p:nvSpPr>
          <p:spPr bwMode="auto">
            <a:xfrm>
              <a:off x="1335088" y="3232150"/>
              <a:ext cx="31750" cy="28575"/>
            </a:xfrm>
            <a:custGeom>
              <a:avLst/>
              <a:gdLst>
                <a:gd name="T0" fmla="*/ 20 w 92"/>
                <a:gd name="T1" fmla="*/ 0 h 84"/>
                <a:gd name="T2" fmla="*/ 72 w 92"/>
                <a:gd name="T3" fmla="*/ 0 h 84"/>
                <a:gd name="T4" fmla="*/ 92 w 92"/>
                <a:gd name="T5" fmla="*/ 19 h 84"/>
                <a:gd name="T6" fmla="*/ 92 w 92"/>
                <a:gd name="T7" fmla="*/ 65 h 84"/>
                <a:gd name="T8" fmla="*/ 72 w 92"/>
                <a:gd name="T9" fmla="*/ 84 h 84"/>
                <a:gd name="T10" fmla="*/ 20 w 92"/>
                <a:gd name="T11" fmla="*/ 84 h 84"/>
                <a:gd name="T12" fmla="*/ 0 w 92"/>
                <a:gd name="T13" fmla="*/ 65 h 84"/>
                <a:gd name="T14" fmla="*/ 0 w 92"/>
                <a:gd name="T15" fmla="*/ 19 h 84"/>
                <a:gd name="T16" fmla="*/ 20 w 92"/>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4">
                  <a:moveTo>
                    <a:pt x="20" y="0"/>
                  </a:moveTo>
                  <a:lnTo>
                    <a:pt x="72" y="0"/>
                  </a:lnTo>
                  <a:cubicBezTo>
                    <a:pt x="83" y="0"/>
                    <a:pt x="92" y="9"/>
                    <a:pt x="92" y="19"/>
                  </a:cubicBezTo>
                  <a:lnTo>
                    <a:pt x="92" y="65"/>
                  </a:lnTo>
                  <a:cubicBezTo>
                    <a:pt x="92" y="76"/>
                    <a:pt x="83" y="84"/>
                    <a:pt x="72" y="84"/>
                  </a:cubicBezTo>
                  <a:lnTo>
                    <a:pt x="20" y="84"/>
                  </a:lnTo>
                  <a:cubicBezTo>
                    <a:pt x="9" y="84"/>
                    <a:pt x="0" y="76"/>
                    <a:pt x="0" y="65"/>
                  </a:cubicBezTo>
                  <a:lnTo>
                    <a:pt x="0" y="19"/>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6" name="Freeform 63"/>
            <p:cNvSpPr>
              <a:spLocks/>
            </p:cNvSpPr>
            <p:nvPr/>
          </p:nvSpPr>
          <p:spPr bwMode="auto">
            <a:xfrm>
              <a:off x="1374775" y="3305175"/>
              <a:ext cx="30162" cy="28575"/>
            </a:xfrm>
            <a:custGeom>
              <a:avLst/>
              <a:gdLst>
                <a:gd name="T0" fmla="*/ 20 w 91"/>
                <a:gd name="T1" fmla="*/ 0 h 84"/>
                <a:gd name="T2" fmla="*/ 72 w 91"/>
                <a:gd name="T3" fmla="*/ 0 h 84"/>
                <a:gd name="T4" fmla="*/ 91 w 91"/>
                <a:gd name="T5" fmla="*/ 19 h 84"/>
                <a:gd name="T6" fmla="*/ 91 w 91"/>
                <a:gd name="T7" fmla="*/ 65 h 84"/>
                <a:gd name="T8" fmla="*/ 72 w 91"/>
                <a:gd name="T9" fmla="*/ 84 h 84"/>
                <a:gd name="T10" fmla="*/ 20 w 91"/>
                <a:gd name="T11" fmla="*/ 84 h 84"/>
                <a:gd name="T12" fmla="*/ 0 w 91"/>
                <a:gd name="T13" fmla="*/ 65 h 84"/>
                <a:gd name="T14" fmla="*/ 0 w 91"/>
                <a:gd name="T15" fmla="*/ 19 h 84"/>
                <a:gd name="T16" fmla="*/ 20 w 91"/>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4">
                  <a:moveTo>
                    <a:pt x="20" y="0"/>
                  </a:moveTo>
                  <a:lnTo>
                    <a:pt x="72" y="0"/>
                  </a:lnTo>
                  <a:cubicBezTo>
                    <a:pt x="83" y="0"/>
                    <a:pt x="91" y="8"/>
                    <a:pt x="91" y="19"/>
                  </a:cubicBezTo>
                  <a:lnTo>
                    <a:pt x="91" y="65"/>
                  </a:lnTo>
                  <a:cubicBezTo>
                    <a:pt x="91" y="76"/>
                    <a:pt x="83" y="84"/>
                    <a:pt x="72" y="84"/>
                  </a:cubicBezTo>
                  <a:lnTo>
                    <a:pt x="20" y="84"/>
                  </a:lnTo>
                  <a:cubicBezTo>
                    <a:pt x="9" y="84"/>
                    <a:pt x="0" y="76"/>
                    <a:pt x="0" y="65"/>
                  </a:cubicBezTo>
                  <a:lnTo>
                    <a:pt x="0" y="19"/>
                  </a:lnTo>
                  <a:cubicBezTo>
                    <a:pt x="0" y="8"/>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7" name="Freeform 64"/>
            <p:cNvSpPr>
              <a:spLocks/>
            </p:cNvSpPr>
            <p:nvPr/>
          </p:nvSpPr>
          <p:spPr bwMode="auto">
            <a:xfrm>
              <a:off x="1374775" y="3268663"/>
              <a:ext cx="30162" cy="28575"/>
            </a:xfrm>
            <a:custGeom>
              <a:avLst/>
              <a:gdLst>
                <a:gd name="T0" fmla="*/ 20 w 91"/>
                <a:gd name="T1" fmla="*/ 0 h 85"/>
                <a:gd name="T2" fmla="*/ 72 w 91"/>
                <a:gd name="T3" fmla="*/ 0 h 85"/>
                <a:gd name="T4" fmla="*/ 91 w 91"/>
                <a:gd name="T5" fmla="*/ 20 h 85"/>
                <a:gd name="T6" fmla="*/ 91 w 91"/>
                <a:gd name="T7" fmla="*/ 65 h 85"/>
                <a:gd name="T8" fmla="*/ 72 w 91"/>
                <a:gd name="T9" fmla="*/ 85 h 85"/>
                <a:gd name="T10" fmla="*/ 20 w 91"/>
                <a:gd name="T11" fmla="*/ 85 h 85"/>
                <a:gd name="T12" fmla="*/ 0 w 91"/>
                <a:gd name="T13" fmla="*/ 65 h 85"/>
                <a:gd name="T14" fmla="*/ 0 w 91"/>
                <a:gd name="T15" fmla="*/ 20 h 85"/>
                <a:gd name="T16" fmla="*/ 20 w 91"/>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5">
                  <a:moveTo>
                    <a:pt x="20" y="0"/>
                  </a:moveTo>
                  <a:lnTo>
                    <a:pt x="72" y="0"/>
                  </a:lnTo>
                  <a:cubicBezTo>
                    <a:pt x="83" y="0"/>
                    <a:pt x="91" y="9"/>
                    <a:pt x="91" y="20"/>
                  </a:cubicBezTo>
                  <a:lnTo>
                    <a:pt x="91" y="65"/>
                  </a:lnTo>
                  <a:cubicBezTo>
                    <a:pt x="91" y="76"/>
                    <a:pt x="83" y="85"/>
                    <a:pt x="72" y="85"/>
                  </a:cubicBezTo>
                  <a:lnTo>
                    <a:pt x="20" y="85"/>
                  </a:lnTo>
                  <a:cubicBezTo>
                    <a:pt x="9" y="85"/>
                    <a:pt x="0" y="76"/>
                    <a:pt x="0" y="65"/>
                  </a:cubicBezTo>
                  <a:lnTo>
                    <a:pt x="0" y="20"/>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8" name="Freeform 65"/>
            <p:cNvSpPr>
              <a:spLocks/>
            </p:cNvSpPr>
            <p:nvPr/>
          </p:nvSpPr>
          <p:spPr bwMode="auto">
            <a:xfrm>
              <a:off x="1374775" y="3232150"/>
              <a:ext cx="30162" cy="28575"/>
            </a:xfrm>
            <a:custGeom>
              <a:avLst/>
              <a:gdLst>
                <a:gd name="T0" fmla="*/ 20 w 91"/>
                <a:gd name="T1" fmla="*/ 0 h 84"/>
                <a:gd name="T2" fmla="*/ 72 w 91"/>
                <a:gd name="T3" fmla="*/ 0 h 84"/>
                <a:gd name="T4" fmla="*/ 91 w 91"/>
                <a:gd name="T5" fmla="*/ 19 h 84"/>
                <a:gd name="T6" fmla="*/ 91 w 91"/>
                <a:gd name="T7" fmla="*/ 65 h 84"/>
                <a:gd name="T8" fmla="*/ 72 w 91"/>
                <a:gd name="T9" fmla="*/ 84 h 84"/>
                <a:gd name="T10" fmla="*/ 20 w 91"/>
                <a:gd name="T11" fmla="*/ 84 h 84"/>
                <a:gd name="T12" fmla="*/ 0 w 91"/>
                <a:gd name="T13" fmla="*/ 65 h 84"/>
                <a:gd name="T14" fmla="*/ 0 w 91"/>
                <a:gd name="T15" fmla="*/ 19 h 84"/>
                <a:gd name="T16" fmla="*/ 20 w 91"/>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4">
                  <a:moveTo>
                    <a:pt x="20" y="0"/>
                  </a:moveTo>
                  <a:lnTo>
                    <a:pt x="72" y="0"/>
                  </a:lnTo>
                  <a:cubicBezTo>
                    <a:pt x="83" y="0"/>
                    <a:pt x="91" y="9"/>
                    <a:pt x="91" y="19"/>
                  </a:cubicBezTo>
                  <a:lnTo>
                    <a:pt x="91" y="65"/>
                  </a:lnTo>
                  <a:cubicBezTo>
                    <a:pt x="91" y="76"/>
                    <a:pt x="83" y="84"/>
                    <a:pt x="72" y="84"/>
                  </a:cubicBezTo>
                  <a:lnTo>
                    <a:pt x="20" y="84"/>
                  </a:lnTo>
                  <a:cubicBezTo>
                    <a:pt x="9" y="84"/>
                    <a:pt x="0" y="76"/>
                    <a:pt x="0" y="65"/>
                  </a:cubicBezTo>
                  <a:lnTo>
                    <a:pt x="0" y="19"/>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29" name="Freeform 66"/>
            <p:cNvSpPr>
              <a:spLocks/>
            </p:cNvSpPr>
            <p:nvPr/>
          </p:nvSpPr>
          <p:spPr bwMode="auto">
            <a:xfrm>
              <a:off x="1412875" y="3305175"/>
              <a:ext cx="30162" cy="28575"/>
            </a:xfrm>
            <a:custGeom>
              <a:avLst/>
              <a:gdLst>
                <a:gd name="T0" fmla="*/ 20 w 91"/>
                <a:gd name="T1" fmla="*/ 0 h 84"/>
                <a:gd name="T2" fmla="*/ 72 w 91"/>
                <a:gd name="T3" fmla="*/ 0 h 84"/>
                <a:gd name="T4" fmla="*/ 91 w 91"/>
                <a:gd name="T5" fmla="*/ 19 h 84"/>
                <a:gd name="T6" fmla="*/ 91 w 91"/>
                <a:gd name="T7" fmla="*/ 65 h 84"/>
                <a:gd name="T8" fmla="*/ 72 w 91"/>
                <a:gd name="T9" fmla="*/ 84 h 84"/>
                <a:gd name="T10" fmla="*/ 20 w 91"/>
                <a:gd name="T11" fmla="*/ 84 h 84"/>
                <a:gd name="T12" fmla="*/ 0 w 91"/>
                <a:gd name="T13" fmla="*/ 65 h 84"/>
                <a:gd name="T14" fmla="*/ 0 w 91"/>
                <a:gd name="T15" fmla="*/ 19 h 84"/>
                <a:gd name="T16" fmla="*/ 20 w 91"/>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4">
                  <a:moveTo>
                    <a:pt x="20" y="0"/>
                  </a:moveTo>
                  <a:lnTo>
                    <a:pt x="72" y="0"/>
                  </a:lnTo>
                  <a:cubicBezTo>
                    <a:pt x="83" y="0"/>
                    <a:pt x="91" y="8"/>
                    <a:pt x="91" y="19"/>
                  </a:cubicBezTo>
                  <a:lnTo>
                    <a:pt x="91" y="65"/>
                  </a:lnTo>
                  <a:cubicBezTo>
                    <a:pt x="91" y="76"/>
                    <a:pt x="83" y="84"/>
                    <a:pt x="72" y="84"/>
                  </a:cubicBezTo>
                  <a:lnTo>
                    <a:pt x="20" y="84"/>
                  </a:lnTo>
                  <a:cubicBezTo>
                    <a:pt x="9" y="84"/>
                    <a:pt x="0" y="76"/>
                    <a:pt x="0" y="65"/>
                  </a:cubicBezTo>
                  <a:lnTo>
                    <a:pt x="0" y="19"/>
                  </a:lnTo>
                  <a:cubicBezTo>
                    <a:pt x="0" y="8"/>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0" name="Freeform 67"/>
            <p:cNvSpPr>
              <a:spLocks/>
            </p:cNvSpPr>
            <p:nvPr/>
          </p:nvSpPr>
          <p:spPr bwMode="auto">
            <a:xfrm>
              <a:off x="1412875" y="3268663"/>
              <a:ext cx="30162" cy="28575"/>
            </a:xfrm>
            <a:custGeom>
              <a:avLst/>
              <a:gdLst>
                <a:gd name="T0" fmla="*/ 20 w 91"/>
                <a:gd name="T1" fmla="*/ 0 h 85"/>
                <a:gd name="T2" fmla="*/ 72 w 91"/>
                <a:gd name="T3" fmla="*/ 0 h 85"/>
                <a:gd name="T4" fmla="*/ 91 w 91"/>
                <a:gd name="T5" fmla="*/ 20 h 85"/>
                <a:gd name="T6" fmla="*/ 91 w 91"/>
                <a:gd name="T7" fmla="*/ 65 h 85"/>
                <a:gd name="T8" fmla="*/ 72 w 91"/>
                <a:gd name="T9" fmla="*/ 85 h 85"/>
                <a:gd name="T10" fmla="*/ 20 w 91"/>
                <a:gd name="T11" fmla="*/ 85 h 85"/>
                <a:gd name="T12" fmla="*/ 0 w 91"/>
                <a:gd name="T13" fmla="*/ 65 h 85"/>
                <a:gd name="T14" fmla="*/ 0 w 91"/>
                <a:gd name="T15" fmla="*/ 20 h 85"/>
                <a:gd name="T16" fmla="*/ 20 w 91"/>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5">
                  <a:moveTo>
                    <a:pt x="20" y="0"/>
                  </a:moveTo>
                  <a:lnTo>
                    <a:pt x="72" y="0"/>
                  </a:lnTo>
                  <a:cubicBezTo>
                    <a:pt x="83" y="0"/>
                    <a:pt x="91" y="9"/>
                    <a:pt x="91" y="20"/>
                  </a:cubicBezTo>
                  <a:lnTo>
                    <a:pt x="91" y="65"/>
                  </a:lnTo>
                  <a:cubicBezTo>
                    <a:pt x="91" y="76"/>
                    <a:pt x="83" y="85"/>
                    <a:pt x="72" y="85"/>
                  </a:cubicBezTo>
                  <a:lnTo>
                    <a:pt x="20" y="85"/>
                  </a:lnTo>
                  <a:cubicBezTo>
                    <a:pt x="9" y="85"/>
                    <a:pt x="0" y="76"/>
                    <a:pt x="0" y="65"/>
                  </a:cubicBezTo>
                  <a:lnTo>
                    <a:pt x="0" y="20"/>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31" name="Freeform 68"/>
            <p:cNvSpPr>
              <a:spLocks/>
            </p:cNvSpPr>
            <p:nvPr/>
          </p:nvSpPr>
          <p:spPr bwMode="auto">
            <a:xfrm>
              <a:off x="1412875" y="3232150"/>
              <a:ext cx="30162" cy="28575"/>
            </a:xfrm>
            <a:custGeom>
              <a:avLst/>
              <a:gdLst>
                <a:gd name="T0" fmla="*/ 20 w 91"/>
                <a:gd name="T1" fmla="*/ 0 h 84"/>
                <a:gd name="T2" fmla="*/ 72 w 91"/>
                <a:gd name="T3" fmla="*/ 0 h 84"/>
                <a:gd name="T4" fmla="*/ 91 w 91"/>
                <a:gd name="T5" fmla="*/ 19 h 84"/>
                <a:gd name="T6" fmla="*/ 91 w 91"/>
                <a:gd name="T7" fmla="*/ 65 h 84"/>
                <a:gd name="T8" fmla="*/ 72 w 91"/>
                <a:gd name="T9" fmla="*/ 84 h 84"/>
                <a:gd name="T10" fmla="*/ 20 w 91"/>
                <a:gd name="T11" fmla="*/ 84 h 84"/>
                <a:gd name="T12" fmla="*/ 0 w 91"/>
                <a:gd name="T13" fmla="*/ 65 h 84"/>
                <a:gd name="T14" fmla="*/ 0 w 91"/>
                <a:gd name="T15" fmla="*/ 19 h 84"/>
                <a:gd name="T16" fmla="*/ 20 w 91"/>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84">
                  <a:moveTo>
                    <a:pt x="20" y="0"/>
                  </a:moveTo>
                  <a:lnTo>
                    <a:pt x="72" y="0"/>
                  </a:lnTo>
                  <a:cubicBezTo>
                    <a:pt x="83" y="0"/>
                    <a:pt x="91" y="9"/>
                    <a:pt x="91" y="19"/>
                  </a:cubicBezTo>
                  <a:lnTo>
                    <a:pt x="91" y="65"/>
                  </a:lnTo>
                  <a:cubicBezTo>
                    <a:pt x="91" y="76"/>
                    <a:pt x="83" y="84"/>
                    <a:pt x="72" y="84"/>
                  </a:cubicBezTo>
                  <a:lnTo>
                    <a:pt x="20" y="84"/>
                  </a:lnTo>
                  <a:cubicBezTo>
                    <a:pt x="9" y="84"/>
                    <a:pt x="0" y="76"/>
                    <a:pt x="0" y="65"/>
                  </a:cubicBezTo>
                  <a:lnTo>
                    <a:pt x="0" y="19"/>
                  </a:lnTo>
                  <a:cubicBezTo>
                    <a:pt x="0" y="9"/>
                    <a:pt x="9" y="0"/>
                    <a:pt x="20" y="0"/>
                  </a:cubicBezTo>
                  <a:close/>
                </a:path>
              </a:pathLst>
            </a:custGeom>
            <a:solidFill>
              <a:srgbClr val="AAC3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56058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tx2"/>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è"/>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3" Type="http://schemas.openxmlformats.org/officeDocument/2006/relationships/image" Target="../media/image23.jpeg"/><Relationship Id="rId7" Type="http://schemas.openxmlformats.org/officeDocument/2006/relationships/image" Target="../media/image27.png"/><Relationship Id="rId12"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jpe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sv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wwww" TargetMode="External"/><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hyperlink" Target="www"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microsoft.com/office/2018/10/relationships/comments" Target="../comments/modernComment_13B_C3F0CEC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jpe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sv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png"/><Relationship Id="rId9" Type="http://schemas.openxmlformats.org/officeDocument/2006/relationships/image" Target="../media/image64.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4.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19820" y="1419284"/>
            <a:ext cx="4896544" cy="1384995"/>
          </a:xfrm>
          <a:prstGeom prst="rect">
            <a:avLst/>
          </a:prstGeom>
          <a:noFill/>
        </p:spPr>
        <p:txBody>
          <a:bodyPr wrap="square" rtlCol="0">
            <a:spAutoFit/>
          </a:bodyPr>
          <a:lstStyle/>
          <a:p>
            <a:pPr algn="ctr"/>
            <a:r>
              <a:rPr lang="es-ES" sz="2800" dirty="0">
                <a:solidFill>
                  <a:schemeClr val="tx2"/>
                </a:solidFill>
                <a:latin typeface="Century Gothic" panose="020B0502020202020204" pitchFamily="34" charset="0"/>
              </a:rPr>
              <a:t>IMPLANTACION MODELO ASEGURAMIENTO DIGITAL (MAD) EN ISM</a:t>
            </a:r>
          </a:p>
        </p:txBody>
      </p:sp>
      <p:sp>
        <p:nvSpPr>
          <p:cNvPr id="2" name="CuadroTexto 1">
            <a:extLst>
              <a:ext uri="{FF2B5EF4-FFF2-40B4-BE49-F238E27FC236}">
                <a16:creationId xmlns:a16="http://schemas.microsoft.com/office/drawing/2014/main" id="{E595CD14-B03B-75DB-A7C3-EE682722818E}"/>
              </a:ext>
            </a:extLst>
          </p:cNvPr>
          <p:cNvSpPr txBox="1"/>
          <p:nvPr/>
        </p:nvSpPr>
        <p:spPr>
          <a:xfrm>
            <a:off x="4960882" y="3846787"/>
            <a:ext cx="3962401" cy="954107"/>
          </a:xfrm>
          <a:prstGeom prst="rect">
            <a:avLst/>
          </a:prstGeom>
          <a:noFill/>
        </p:spPr>
        <p:txBody>
          <a:bodyPr wrap="square" rtlCol="0">
            <a:spAutoFit/>
          </a:bodyPr>
          <a:lstStyle/>
          <a:p>
            <a:r>
              <a:rPr lang="es-ES" sz="2000" b="1" i="1" dirty="0">
                <a:solidFill>
                  <a:schemeClr val="tx2"/>
                </a:solidFill>
              </a:rPr>
              <a:t>Centro de Calidad del Desarrollo</a:t>
            </a:r>
          </a:p>
          <a:p>
            <a:r>
              <a:rPr lang="es-ES" b="1" dirty="0">
                <a:solidFill>
                  <a:schemeClr val="tx2"/>
                </a:solidFill>
              </a:rPr>
              <a:t>Dirección de Estándares de Desarrollo</a:t>
            </a:r>
          </a:p>
          <a:p>
            <a:pPr algn="ctr"/>
            <a:r>
              <a:rPr lang="es-ES" b="1" dirty="0">
                <a:solidFill>
                  <a:schemeClr val="tx2"/>
                </a:solidFill>
              </a:rPr>
              <a:t>Mayo 2024</a:t>
            </a:r>
          </a:p>
        </p:txBody>
      </p:sp>
    </p:spTree>
    <p:extLst>
      <p:ext uri="{BB962C8B-B14F-4D97-AF65-F5344CB8AC3E}">
        <p14:creationId xmlns:p14="http://schemas.microsoft.com/office/powerpoint/2010/main" val="328389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C84B1-1310-9785-E40D-314891EC2748}"/>
              </a:ext>
            </a:extLst>
          </p:cNvPr>
          <p:cNvSpPr>
            <a:spLocks noGrp="1"/>
          </p:cNvSpPr>
          <p:nvPr>
            <p:ph type="title"/>
          </p:nvPr>
        </p:nvSpPr>
        <p:spPr/>
        <p:txBody>
          <a:bodyPr/>
          <a:lstStyle/>
          <a:p>
            <a:r>
              <a:rPr lang="es-ES" dirty="0"/>
              <a:t>Automatización</a:t>
            </a:r>
          </a:p>
        </p:txBody>
      </p:sp>
      <p:sp>
        <p:nvSpPr>
          <p:cNvPr id="4" name="Marcador de número de diapositiva 3">
            <a:extLst>
              <a:ext uri="{FF2B5EF4-FFF2-40B4-BE49-F238E27FC236}">
                <a16:creationId xmlns:a16="http://schemas.microsoft.com/office/drawing/2014/main" id="{6DA8BBD0-C889-409F-1488-FA78F2F06F46}"/>
              </a:ext>
            </a:extLst>
          </p:cNvPr>
          <p:cNvSpPr>
            <a:spLocks noGrp="1"/>
          </p:cNvSpPr>
          <p:nvPr>
            <p:ph type="sldNum" sz="quarter" idx="12"/>
          </p:nvPr>
        </p:nvSpPr>
        <p:spPr/>
        <p:txBody>
          <a:bodyPr/>
          <a:lstStyle/>
          <a:p>
            <a:fld id="{CAF71A83-2317-41CE-AF2E-1614BF4FFC11}" type="slidenum">
              <a:rPr lang="es-ES" smtClean="0"/>
              <a:pPr/>
              <a:t>10</a:t>
            </a:fld>
            <a:endParaRPr lang="es-ES"/>
          </a:p>
        </p:txBody>
      </p:sp>
      <p:sp>
        <p:nvSpPr>
          <p:cNvPr id="5" name="2 Marcador de contenido">
            <a:extLst>
              <a:ext uri="{FF2B5EF4-FFF2-40B4-BE49-F238E27FC236}">
                <a16:creationId xmlns:a16="http://schemas.microsoft.com/office/drawing/2014/main" id="{022C3EA0-8784-3F8A-C10B-404F5C9FD9FE}"/>
              </a:ext>
            </a:extLst>
          </p:cNvPr>
          <p:cNvSpPr>
            <a:spLocks noGrp="1"/>
          </p:cNvSpPr>
          <p:nvPr>
            <p:ph idx="1"/>
          </p:nvPr>
        </p:nvSpPr>
        <p:spPr>
          <a:xfrm>
            <a:off x="207814" y="707551"/>
            <a:ext cx="8936186" cy="1048035"/>
          </a:xfrm>
        </p:spPr>
        <p:txBody>
          <a:bodyPr>
            <a:normAutofit/>
          </a:bodyPr>
          <a:lstStyle/>
          <a:p>
            <a:pPr marL="0" indent="0">
              <a:buNone/>
            </a:pPr>
            <a:r>
              <a:rPr lang="es-ES" sz="1800" dirty="0"/>
              <a:t>Se fomenta la automatización de pruebas durante el ciclo de vida por parte de los equipos de desarrollo, con ayuda de la oficina de calidad y QA líder.</a:t>
            </a:r>
          </a:p>
        </p:txBody>
      </p:sp>
      <p:sp>
        <p:nvSpPr>
          <p:cNvPr id="6" name="Rectángulo 5">
            <a:extLst>
              <a:ext uri="{FF2B5EF4-FFF2-40B4-BE49-F238E27FC236}">
                <a16:creationId xmlns:a16="http://schemas.microsoft.com/office/drawing/2014/main" id="{B172A154-58E8-4245-4625-903B888CEEC5}"/>
              </a:ext>
            </a:extLst>
          </p:cNvPr>
          <p:cNvSpPr/>
          <p:nvPr/>
        </p:nvSpPr>
        <p:spPr>
          <a:xfrm>
            <a:off x="3178968" y="1692748"/>
            <a:ext cx="2968910" cy="2472359"/>
          </a:xfrm>
          <a:prstGeom prst="rect">
            <a:avLst/>
          </a:prstGeom>
          <a:noFill/>
          <a:ln>
            <a:solidFill>
              <a:srgbClr val="0C8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2F9A4284-21BC-0C90-5A0C-4F1C8F5B6CD7}"/>
              </a:ext>
            </a:extLst>
          </p:cNvPr>
          <p:cNvSpPr txBox="1"/>
          <p:nvPr/>
        </p:nvSpPr>
        <p:spPr>
          <a:xfrm>
            <a:off x="3239264" y="1764085"/>
            <a:ext cx="2880660" cy="276999"/>
          </a:xfrm>
          <a:prstGeom prst="rect">
            <a:avLst/>
          </a:prstGeom>
          <a:noFill/>
        </p:spPr>
        <p:txBody>
          <a:bodyPr wrap="none" rtlCol="0">
            <a:spAutoFit/>
          </a:bodyPr>
          <a:lstStyle/>
          <a:p>
            <a:pPr algn="ctr"/>
            <a:r>
              <a:rPr lang="es-ES" sz="1200" dirty="0">
                <a:solidFill>
                  <a:srgbClr val="0070C0"/>
                </a:solidFill>
              </a:rPr>
              <a:t>ECOSISTEMA MULTIPLE DE HERRAMIENTAS</a:t>
            </a:r>
          </a:p>
        </p:txBody>
      </p:sp>
      <p:pic>
        <p:nvPicPr>
          <p:cNvPr id="1026" name="Picture 2" descr="DevOps | Application Delivery Marketplace | Micro Focus">
            <a:extLst>
              <a:ext uri="{FF2B5EF4-FFF2-40B4-BE49-F238E27FC236}">
                <a16:creationId xmlns:a16="http://schemas.microsoft.com/office/drawing/2014/main" id="{8C3D2597-E985-BE7D-6171-78E0DB74F4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8911" y="2319157"/>
            <a:ext cx="530451" cy="530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bot Framework Cheat Sheet - DEV Community">
            <a:extLst>
              <a:ext uri="{FF2B5EF4-FFF2-40B4-BE49-F238E27FC236}">
                <a16:creationId xmlns:a16="http://schemas.microsoft.com/office/drawing/2014/main" id="{ACFB4234-C6CF-DBF1-E599-CD43B2DB9C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2043" y="3020838"/>
            <a:ext cx="1107281" cy="4650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rla de introducción al scraping con Selenium y Python – 2021 | Oficina  de Software Libre">
            <a:extLst>
              <a:ext uri="{FF2B5EF4-FFF2-40B4-BE49-F238E27FC236}">
                <a16:creationId xmlns:a16="http://schemas.microsoft.com/office/drawing/2014/main" id="{0E2C58B0-A94F-E220-048F-F076CAF46F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2866" y="2325644"/>
            <a:ext cx="445070" cy="46502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572A0C17-AA33-9E2F-EE46-98D0DE00EFBD}"/>
              </a:ext>
            </a:extLst>
          </p:cNvPr>
          <p:cNvSpPr txBox="1"/>
          <p:nvPr/>
        </p:nvSpPr>
        <p:spPr>
          <a:xfrm>
            <a:off x="3969095" y="3876736"/>
            <a:ext cx="1891705" cy="230832"/>
          </a:xfrm>
          <a:prstGeom prst="rect">
            <a:avLst/>
          </a:prstGeom>
          <a:noFill/>
        </p:spPr>
        <p:txBody>
          <a:bodyPr wrap="square" rtlCol="0">
            <a:spAutoFit/>
          </a:bodyPr>
          <a:lstStyle/>
          <a:p>
            <a:r>
              <a:rPr lang="es-ES" sz="900" dirty="0"/>
              <a:t>EVALUACION DE SUGERENCIAS</a:t>
            </a:r>
          </a:p>
        </p:txBody>
      </p:sp>
      <p:sp>
        <p:nvSpPr>
          <p:cNvPr id="9" name="Rectángulo 8">
            <a:extLst>
              <a:ext uri="{FF2B5EF4-FFF2-40B4-BE49-F238E27FC236}">
                <a16:creationId xmlns:a16="http://schemas.microsoft.com/office/drawing/2014/main" id="{30C3E541-0C52-A5AB-E5AF-DD63BB872ACC}"/>
              </a:ext>
            </a:extLst>
          </p:cNvPr>
          <p:cNvSpPr/>
          <p:nvPr/>
        </p:nvSpPr>
        <p:spPr>
          <a:xfrm>
            <a:off x="445173" y="1800081"/>
            <a:ext cx="2057400" cy="43576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entury Gothic" panose="020B0502020202020204" pitchFamily="34" charset="0"/>
              </a:rPr>
              <a:t>UNITARIAS</a:t>
            </a:r>
          </a:p>
        </p:txBody>
      </p:sp>
      <p:sp>
        <p:nvSpPr>
          <p:cNvPr id="10" name="Rectángulo 9">
            <a:extLst>
              <a:ext uri="{FF2B5EF4-FFF2-40B4-BE49-F238E27FC236}">
                <a16:creationId xmlns:a16="http://schemas.microsoft.com/office/drawing/2014/main" id="{21A18A78-D2FC-31F5-F117-18465AAA040B}"/>
              </a:ext>
            </a:extLst>
          </p:cNvPr>
          <p:cNvSpPr/>
          <p:nvPr/>
        </p:nvSpPr>
        <p:spPr>
          <a:xfrm>
            <a:off x="445173" y="2473371"/>
            <a:ext cx="2057400" cy="43576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entury Gothic" panose="020B0502020202020204" pitchFamily="34" charset="0"/>
              </a:rPr>
              <a:t>API-CONTRATOS</a:t>
            </a:r>
          </a:p>
        </p:txBody>
      </p:sp>
      <p:sp>
        <p:nvSpPr>
          <p:cNvPr id="11" name="Rectángulo 10">
            <a:extLst>
              <a:ext uri="{FF2B5EF4-FFF2-40B4-BE49-F238E27FC236}">
                <a16:creationId xmlns:a16="http://schemas.microsoft.com/office/drawing/2014/main" id="{5C06CE25-F5CB-1E56-5197-AEE664B92A67}"/>
              </a:ext>
            </a:extLst>
          </p:cNvPr>
          <p:cNvSpPr/>
          <p:nvPr/>
        </p:nvSpPr>
        <p:spPr>
          <a:xfrm>
            <a:off x="445173" y="3159330"/>
            <a:ext cx="2057400" cy="435769"/>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Century Gothic" panose="020B0502020202020204" pitchFamily="34" charset="0"/>
              </a:rPr>
              <a:t>REGRESION</a:t>
            </a:r>
          </a:p>
        </p:txBody>
      </p:sp>
      <p:pic>
        <p:nvPicPr>
          <p:cNvPr id="1032" name="Picture 8" descr="Postman I: Explorando la herramienta - Sngular">
            <a:extLst>
              <a:ext uri="{FF2B5EF4-FFF2-40B4-BE49-F238E27FC236}">
                <a16:creationId xmlns:a16="http://schemas.microsoft.com/office/drawing/2014/main" id="{B66B1577-FBE3-7235-48BC-2D777EADCA8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8753" y="2318675"/>
            <a:ext cx="770043" cy="548883"/>
          </a:xfrm>
          <a:prstGeom prst="rect">
            <a:avLst/>
          </a:prstGeom>
          <a:noFill/>
          <a:extLst>
            <a:ext uri="{909E8E84-426E-40DD-AFC4-6F175D3DCCD1}">
              <a14:hiddenFill xmlns:a14="http://schemas.microsoft.com/office/drawing/2010/main">
                <a:solidFill>
                  <a:srgbClr val="FFFFFF"/>
                </a:solidFill>
              </a14:hiddenFill>
            </a:ext>
          </a:extLst>
        </p:spPr>
      </p:pic>
      <p:sp>
        <p:nvSpPr>
          <p:cNvPr id="12" name="Flecha: a la derecha 11">
            <a:extLst>
              <a:ext uri="{FF2B5EF4-FFF2-40B4-BE49-F238E27FC236}">
                <a16:creationId xmlns:a16="http://schemas.microsoft.com/office/drawing/2014/main" id="{52865EE3-86C2-EB56-1F1A-959DDDA59798}"/>
              </a:ext>
            </a:extLst>
          </p:cNvPr>
          <p:cNvSpPr/>
          <p:nvPr/>
        </p:nvSpPr>
        <p:spPr>
          <a:xfrm>
            <a:off x="2670597" y="2638401"/>
            <a:ext cx="399143" cy="3241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4" name="Picture 10" descr="JUnit · GitHub">
            <a:extLst>
              <a:ext uri="{FF2B5EF4-FFF2-40B4-BE49-F238E27FC236}">
                <a16:creationId xmlns:a16="http://schemas.microsoft.com/office/drawing/2014/main" id="{38C95F51-F945-158D-9DF1-0743A5EAE8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7782" y="2987112"/>
            <a:ext cx="465866" cy="465866"/>
          </a:xfrm>
          <a:prstGeom prst="rect">
            <a:avLst/>
          </a:prstGeom>
          <a:noFill/>
          <a:extLst>
            <a:ext uri="{909E8E84-426E-40DD-AFC4-6F175D3DCCD1}">
              <a14:hiddenFill xmlns:a14="http://schemas.microsoft.com/office/drawing/2010/main">
                <a:solidFill>
                  <a:srgbClr val="FFFFFF"/>
                </a:solidFill>
              </a14:hiddenFill>
            </a:ext>
          </a:extLst>
        </p:spPr>
      </p:pic>
      <p:sp>
        <p:nvSpPr>
          <p:cNvPr id="13" name="Flecha: a la derecha 12">
            <a:extLst>
              <a:ext uri="{FF2B5EF4-FFF2-40B4-BE49-F238E27FC236}">
                <a16:creationId xmlns:a16="http://schemas.microsoft.com/office/drawing/2014/main" id="{7014C360-FF58-C476-C849-22B55140A16D}"/>
              </a:ext>
            </a:extLst>
          </p:cNvPr>
          <p:cNvSpPr/>
          <p:nvPr/>
        </p:nvSpPr>
        <p:spPr>
          <a:xfrm>
            <a:off x="6201728" y="2126332"/>
            <a:ext cx="399143" cy="3241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13E36656-5531-5607-266B-3823802517AA}"/>
              </a:ext>
            </a:extLst>
          </p:cNvPr>
          <p:cNvSpPr/>
          <p:nvPr/>
        </p:nvSpPr>
        <p:spPr>
          <a:xfrm>
            <a:off x="6645814" y="1719925"/>
            <a:ext cx="2000250" cy="945652"/>
          </a:xfrm>
          <a:prstGeom prst="rect">
            <a:avLst/>
          </a:prstGeom>
          <a:noFill/>
          <a:ln>
            <a:solidFill>
              <a:srgbClr val="0C8B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F0FCA726-B141-7BA3-FDC7-734FF29854E5}"/>
              </a:ext>
            </a:extLst>
          </p:cNvPr>
          <p:cNvSpPr txBox="1"/>
          <p:nvPr/>
        </p:nvSpPr>
        <p:spPr>
          <a:xfrm>
            <a:off x="6746249" y="1764085"/>
            <a:ext cx="1759712" cy="276999"/>
          </a:xfrm>
          <a:prstGeom prst="rect">
            <a:avLst/>
          </a:prstGeom>
          <a:noFill/>
        </p:spPr>
        <p:txBody>
          <a:bodyPr wrap="none" rtlCol="0">
            <a:spAutoFit/>
          </a:bodyPr>
          <a:lstStyle/>
          <a:p>
            <a:pPr algn="ctr"/>
            <a:r>
              <a:rPr lang="es-ES" sz="1200" dirty="0">
                <a:solidFill>
                  <a:srgbClr val="0070C0"/>
                </a:solidFill>
              </a:rPr>
              <a:t>REPORTE CENTRALIZADO</a:t>
            </a:r>
          </a:p>
        </p:txBody>
      </p:sp>
      <p:sp>
        <p:nvSpPr>
          <p:cNvPr id="16" name="Rectángulo: esquinas redondeadas 15">
            <a:extLst>
              <a:ext uri="{FF2B5EF4-FFF2-40B4-BE49-F238E27FC236}">
                <a16:creationId xmlns:a16="http://schemas.microsoft.com/office/drawing/2014/main" id="{CA3CB718-C662-9996-7224-AE87AE6E6E87}"/>
              </a:ext>
            </a:extLst>
          </p:cNvPr>
          <p:cNvSpPr/>
          <p:nvPr/>
        </p:nvSpPr>
        <p:spPr>
          <a:xfrm>
            <a:off x="3178968" y="4624463"/>
            <a:ext cx="3150514" cy="32415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A6978270-9F63-33A2-72BB-E2306ECAAFD6}"/>
              </a:ext>
            </a:extLst>
          </p:cNvPr>
          <p:cNvSpPr txBox="1"/>
          <p:nvPr/>
        </p:nvSpPr>
        <p:spPr>
          <a:xfrm>
            <a:off x="3835790" y="4639042"/>
            <a:ext cx="2047355" cy="276999"/>
          </a:xfrm>
          <a:prstGeom prst="rect">
            <a:avLst/>
          </a:prstGeom>
          <a:noFill/>
        </p:spPr>
        <p:txBody>
          <a:bodyPr wrap="none" rtlCol="0">
            <a:spAutoFit/>
          </a:bodyPr>
          <a:lstStyle/>
          <a:p>
            <a:pPr algn="ctr"/>
            <a:r>
              <a:rPr lang="es-ES" sz="1200" dirty="0">
                <a:solidFill>
                  <a:schemeClr val="bg1"/>
                </a:solidFill>
                <a:latin typeface="Century Gothic" panose="020B0502020202020204" pitchFamily="34" charset="0"/>
              </a:rPr>
              <a:t>FRAMEWORKS DE AYUDA</a:t>
            </a:r>
          </a:p>
        </p:txBody>
      </p:sp>
      <p:sp>
        <p:nvSpPr>
          <p:cNvPr id="18" name="Rectángulo 17">
            <a:extLst>
              <a:ext uri="{FF2B5EF4-FFF2-40B4-BE49-F238E27FC236}">
                <a16:creationId xmlns:a16="http://schemas.microsoft.com/office/drawing/2014/main" id="{84C583EA-C35F-727A-CBF8-03EEC07AA1A2}"/>
              </a:ext>
            </a:extLst>
          </p:cNvPr>
          <p:cNvSpPr/>
          <p:nvPr/>
        </p:nvSpPr>
        <p:spPr>
          <a:xfrm>
            <a:off x="6645814" y="3145391"/>
            <a:ext cx="2000249" cy="39914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entury Gothic" panose="020B0502020202020204" pitchFamily="34" charset="0"/>
            </a:endParaRPr>
          </a:p>
        </p:txBody>
      </p:sp>
      <p:sp>
        <p:nvSpPr>
          <p:cNvPr id="19" name="Flecha: a la derecha 18">
            <a:extLst>
              <a:ext uri="{FF2B5EF4-FFF2-40B4-BE49-F238E27FC236}">
                <a16:creationId xmlns:a16="http://schemas.microsoft.com/office/drawing/2014/main" id="{77259550-C3A4-D1E2-EB24-48F0A58EDDEE}"/>
              </a:ext>
            </a:extLst>
          </p:cNvPr>
          <p:cNvSpPr/>
          <p:nvPr/>
        </p:nvSpPr>
        <p:spPr>
          <a:xfrm rot="5400000">
            <a:off x="7494029" y="2754078"/>
            <a:ext cx="399143" cy="3241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60FA60E6-A099-5C58-52F0-D48DC69739B0}"/>
              </a:ext>
            </a:extLst>
          </p:cNvPr>
          <p:cNvSpPr txBox="1"/>
          <p:nvPr/>
        </p:nvSpPr>
        <p:spPr>
          <a:xfrm>
            <a:off x="6675033" y="3188748"/>
            <a:ext cx="1941815" cy="276999"/>
          </a:xfrm>
          <a:prstGeom prst="rect">
            <a:avLst/>
          </a:prstGeom>
          <a:noFill/>
        </p:spPr>
        <p:txBody>
          <a:bodyPr wrap="none" rtlCol="0">
            <a:spAutoFit/>
          </a:bodyPr>
          <a:lstStyle/>
          <a:p>
            <a:pPr algn="ctr"/>
            <a:r>
              <a:rPr lang="es-ES" sz="1200" dirty="0">
                <a:solidFill>
                  <a:schemeClr val="bg1"/>
                </a:solidFill>
              </a:rPr>
              <a:t>UMBRALES DE PROMOCION</a:t>
            </a:r>
          </a:p>
        </p:txBody>
      </p:sp>
      <p:sp>
        <p:nvSpPr>
          <p:cNvPr id="21" name="Flecha: a la derecha 20">
            <a:extLst>
              <a:ext uri="{FF2B5EF4-FFF2-40B4-BE49-F238E27FC236}">
                <a16:creationId xmlns:a16="http://schemas.microsoft.com/office/drawing/2014/main" id="{E954E48E-B83F-C51D-68E7-BD64FA5CFC6B}"/>
              </a:ext>
            </a:extLst>
          </p:cNvPr>
          <p:cNvSpPr/>
          <p:nvPr/>
        </p:nvSpPr>
        <p:spPr>
          <a:xfrm rot="16200000">
            <a:off x="4552125" y="4202602"/>
            <a:ext cx="399143" cy="3241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6" name="Picture 12" descr="Micro Focus ALM Dashboard - Aplicaciones en Google Play">
            <a:extLst>
              <a:ext uri="{FF2B5EF4-FFF2-40B4-BE49-F238E27FC236}">
                <a16:creationId xmlns:a16="http://schemas.microsoft.com/office/drawing/2014/main" id="{F92FCA04-CBEB-AD67-BF1D-31A881800D9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6207" y="2070747"/>
            <a:ext cx="529771" cy="52977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
            <a:extLst>
              <a:ext uri="{FF2B5EF4-FFF2-40B4-BE49-F238E27FC236}">
                <a16:creationId xmlns:a16="http://schemas.microsoft.com/office/drawing/2014/main" id="{62C92993-7210-6AF1-0BAE-8FD0190E5DEB}"/>
              </a:ext>
            </a:extLst>
          </p:cNvPr>
          <p:cNvPicPr>
            <a:picLocks noChangeAspect="1"/>
          </p:cNvPicPr>
          <p:nvPr/>
        </p:nvPicPr>
        <p:blipFill>
          <a:blip r:embed="rId8"/>
          <a:stretch>
            <a:fillRect/>
          </a:stretch>
        </p:blipFill>
        <p:spPr>
          <a:xfrm>
            <a:off x="5164828" y="3089401"/>
            <a:ext cx="448371" cy="244449"/>
          </a:xfrm>
          <a:prstGeom prst="rect">
            <a:avLst/>
          </a:prstGeom>
        </p:spPr>
      </p:pic>
      <p:pic>
        <p:nvPicPr>
          <p:cNvPr id="23" name="Imagen 14">
            <a:extLst>
              <a:ext uri="{FF2B5EF4-FFF2-40B4-BE49-F238E27FC236}">
                <a16:creationId xmlns:a16="http://schemas.microsoft.com/office/drawing/2014/main" id="{6E45C1AF-1059-7AA3-7D22-743C25A4FFCC}"/>
              </a:ext>
            </a:extLst>
          </p:cNvPr>
          <p:cNvPicPr>
            <a:picLocks noChangeAspect="1"/>
          </p:cNvPicPr>
          <p:nvPr/>
        </p:nvPicPr>
        <p:blipFill>
          <a:blip r:embed="rId9"/>
          <a:stretch>
            <a:fillRect/>
          </a:stretch>
        </p:blipFill>
        <p:spPr>
          <a:xfrm>
            <a:off x="5298796" y="2440001"/>
            <a:ext cx="234177" cy="198400"/>
          </a:xfrm>
          <a:prstGeom prst="rect">
            <a:avLst/>
          </a:prstGeom>
        </p:spPr>
      </p:pic>
      <p:pic>
        <p:nvPicPr>
          <p:cNvPr id="25" name="Imagen 23" descr="Logotipo&#10;&#10;Descripción generada automáticamente">
            <a:extLst>
              <a:ext uri="{FF2B5EF4-FFF2-40B4-BE49-F238E27FC236}">
                <a16:creationId xmlns:a16="http://schemas.microsoft.com/office/drawing/2014/main" id="{5513A3A7-3E9C-AF62-A440-DA59A25048BA}"/>
              </a:ext>
            </a:extLst>
          </p:cNvPr>
          <p:cNvPicPr>
            <a:picLocks noChangeAspect="1"/>
          </p:cNvPicPr>
          <p:nvPr/>
        </p:nvPicPr>
        <p:blipFill>
          <a:blip r:embed="rId10"/>
          <a:stretch>
            <a:fillRect/>
          </a:stretch>
        </p:blipFill>
        <p:spPr>
          <a:xfrm>
            <a:off x="5298796" y="3482342"/>
            <a:ext cx="830263" cy="227785"/>
          </a:xfrm>
          <a:prstGeom prst="rect">
            <a:avLst/>
          </a:prstGeom>
        </p:spPr>
      </p:pic>
      <p:pic>
        <p:nvPicPr>
          <p:cNvPr id="26" name="Imagen 25">
            <a:extLst>
              <a:ext uri="{FF2B5EF4-FFF2-40B4-BE49-F238E27FC236}">
                <a16:creationId xmlns:a16="http://schemas.microsoft.com/office/drawing/2014/main" id="{917065AB-44AF-9984-9C16-9090E1B6DBF2}"/>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361" b="97279" l="2069" r="94483">
                        <a14:foregroundMark x1="19310" y1="53061" x2="2069" y2="46939"/>
                        <a14:foregroundMark x1="44138" y1="10884" x2="50345" y2="7483"/>
                        <a14:foregroundMark x1="48966" y1="4082" x2="53103" y2="1361"/>
                        <a14:foregroundMark x1="61379" y1="9524" x2="40000" y2="12245"/>
                        <a14:foregroundMark x1="46207" y1="2721" x2="50345" y2="1361"/>
                        <a14:foregroundMark x1="36552" y1="12245" x2="34483" y2="12245"/>
                        <a14:foregroundMark x1="43448" y1="89116" x2="60690" y2="93197"/>
                        <a14:foregroundMark x1="41379" y1="91156" x2="39310" y2="89796"/>
                        <a14:foregroundMark x1="46897" y1="93197" x2="51034" y2="97959"/>
                        <a14:foregroundMark x1="44138" y1="27891" x2="93793" y2="43537"/>
                        <a14:foregroundMark x1="93793" y1="43537" x2="94483" y2="42177"/>
                        <a14:foregroundMark x1="40690" y1="29252" x2="76552" y2="32653"/>
                      </a14:backgroundRemoval>
                    </a14:imgEffect>
                  </a14:imgLayer>
                </a14:imgProps>
              </a:ext>
            </a:extLst>
          </a:blip>
          <a:stretch>
            <a:fillRect/>
          </a:stretch>
        </p:blipFill>
        <p:spPr>
          <a:xfrm>
            <a:off x="5613199" y="2690491"/>
            <a:ext cx="336428" cy="341068"/>
          </a:xfrm>
          <a:prstGeom prst="rect">
            <a:avLst/>
          </a:prstGeom>
        </p:spPr>
      </p:pic>
      <p:pic>
        <p:nvPicPr>
          <p:cNvPr id="27" name="Imagen 26">
            <a:extLst>
              <a:ext uri="{FF2B5EF4-FFF2-40B4-BE49-F238E27FC236}">
                <a16:creationId xmlns:a16="http://schemas.microsoft.com/office/drawing/2014/main" id="{2BD13CDE-31D2-D0C8-BBF1-E0672541DA19}"/>
              </a:ext>
            </a:extLst>
          </p:cNvPr>
          <p:cNvPicPr>
            <a:picLocks noChangeAspect="1"/>
          </p:cNvPicPr>
          <p:nvPr/>
        </p:nvPicPr>
        <p:blipFill>
          <a:blip r:embed="rId13"/>
          <a:stretch>
            <a:fillRect/>
          </a:stretch>
        </p:blipFill>
        <p:spPr>
          <a:xfrm>
            <a:off x="4014012" y="3519591"/>
            <a:ext cx="1009636" cy="193057"/>
          </a:xfrm>
          <a:prstGeom prst="rect">
            <a:avLst/>
          </a:prstGeom>
        </p:spPr>
      </p:pic>
    </p:spTree>
    <p:extLst>
      <p:ext uri="{BB962C8B-B14F-4D97-AF65-F5344CB8AC3E}">
        <p14:creationId xmlns:p14="http://schemas.microsoft.com/office/powerpoint/2010/main" val="66675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800">
                <a:solidFill>
                  <a:schemeClr val="tx2"/>
                </a:solidFill>
                <a:latin typeface="Century Gothic"/>
              </a:rPr>
              <a:t>Herramientas de apoyo al proyecto</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11</a:t>
            </a:fld>
            <a:endParaRPr lang="es-ES"/>
          </a:p>
        </p:txBody>
      </p:sp>
      <p:sp>
        <p:nvSpPr>
          <p:cNvPr id="5" name="Rectángulo: esquinas redondeadas 4">
            <a:extLst>
              <a:ext uri="{FF2B5EF4-FFF2-40B4-BE49-F238E27FC236}">
                <a16:creationId xmlns:a16="http://schemas.microsoft.com/office/drawing/2014/main" id="{3AD91F2B-7A3F-8743-9AC1-2E08889E1B61}"/>
              </a:ext>
            </a:extLst>
          </p:cNvPr>
          <p:cNvSpPr/>
          <p:nvPr/>
        </p:nvSpPr>
        <p:spPr>
          <a:xfrm>
            <a:off x="457200" y="840441"/>
            <a:ext cx="8229600" cy="873614"/>
          </a:xfrm>
          <a:prstGeom prst="roundRect">
            <a:avLst>
              <a:gd name="adj" fmla="val 1051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r>
              <a:rPr lang="es-ES" sz="1400" b="1">
                <a:latin typeface="Century Gothic" panose="020B0502020202020204" pitchFamily="34" charset="0"/>
              </a:rPr>
              <a:t>MACA</a:t>
            </a:r>
            <a:r>
              <a:rPr lang="es-ES" sz="1400">
                <a:latin typeface="Century Gothic" panose="020B0502020202020204" pitchFamily="34" charset="0"/>
              </a:rPr>
              <a:t> es el catálogo aplicaciones que permite tanto organizar aplicaciones y elementos promocionables, como calcular que actividades de calidad han de realizarse según su naturaleza.</a:t>
            </a:r>
          </a:p>
        </p:txBody>
      </p:sp>
      <p:sp>
        <p:nvSpPr>
          <p:cNvPr id="11" name="Rectángulo: esquinas redondeadas 10">
            <a:extLst>
              <a:ext uri="{FF2B5EF4-FFF2-40B4-BE49-F238E27FC236}">
                <a16:creationId xmlns:a16="http://schemas.microsoft.com/office/drawing/2014/main" id="{5409D111-1FED-4AC0-4A33-7E7938B5E712}"/>
              </a:ext>
            </a:extLst>
          </p:cNvPr>
          <p:cNvSpPr/>
          <p:nvPr/>
        </p:nvSpPr>
        <p:spPr>
          <a:xfrm>
            <a:off x="457200" y="1857181"/>
            <a:ext cx="8229600" cy="873614"/>
          </a:xfrm>
          <a:prstGeom prst="roundRect">
            <a:avLst>
              <a:gd name="adj" fmla="val 1051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r>
              <a:rPr lang="es-ES" sz="1400" b="1">
                <a:latin typeface="Century Gothic" panose="020B0502020202020204" pitchFamily="34" charset="0"/>
              </a:rPr>
              <a:t>IAAD</a:t>
            </a:r>
            <a:r>
              <a:rPr lang="es-ES" sz="1400">
                <a:latin typeface="Century Gothic" panose="020B0502020202020204" pitchFamily="34" charset="0"/>
              </a:rPr>
              <a:t> es una aplicación que utiliza la IA para calcular el riesgo de tener errores productivos en Pros@ en caso de no realizar pruebas específicas ( rendimiento, vulnerabilidad y accesibilidad ). También muestra información analítica de </a:t>
            </a:r>
            <a:r>
              <a:rPr lang="es-ES" sz="1400" err="1">
                <a:latin typeface="Century Gothic" panose="020B0502020202020204" pitchFamily="34" charset="0"/>
              </a:rPr>
              <a:t>eSil</a:t>
            </a:r>
            <a:r>
              <a:rPr lang="es-ES" sz="1400">
                <a:latin typeface="Century Gothic" panose="020B0502020202020204" pitchFamily="34" charset="0"/>
              </a:rPr>
              <a:t>.</a:t>
            </a:r>
          </a:p>
        </p:txBody>
      </p:sp>
      <p:sp>
        <p:nvSpPr>
          <p:cNvPr id="12" name="Rectángulo: esquinas redondeadas 11">
            <a:extLst>
              <a:ext uri="{FF2B5EF4-FFF2-40B4-BE49-F238E27FC236}">
                <a16:creationId xmlns:a16="http://schemas.microsoft.com/office/drawing/2014/main" id="{B1278ACE-6D5F-3997-AF26-2CC4768AAAB2}"/>
              </a:ext>
            </a:extLst>
          </p:cNvPr>
          <p:cNvSpPr/>
          <p:nvPr/>
        </p:nvSpPr>
        <p:spPr>
          <a:xfrm>
            <a:off x="457200" y="2873921"/>
            <a:ext cx="8229600" cy="873614"/>
          </a:xfrm>
          <a:prstGeom prst="roundRect">
            <a:avLst>
              <a:gd name="adj" fmla="val 1051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r>
              <a:rPr lang="es-ES" sz="1400" b="1">
                <a:latin typeface="Century Gothic" panose="020B0502020202020204" pitchFamily="34" charset="0"/>
              </a:rPr>
              <a:t>MARE</a:t>
            </a:r>
            <a:r>
              <a:rPr lang="es-ES" sz="1400">
                <a:latin typeface="Century Gothic" panose="020B0502020202020204" pitchFamily="34" charset="0"/>
              </a:rPr>
              <a:t> es una herramienta relacional , que </a:t>
            </a:r>
            <a:r>
              <a:rPr lang="es-ES" sz="1400" err="1">
                <a:latin typeface="Century Gothic" panose="020B0502020202020204" pitchFamily="34" charset="0"/>
              </a:rPr>
              <a:t>parsea</a:t>
            </a:r>
            <a:r>
              <a:rPr lang="es-ES" sz="1400">
                <a:latin typeface="Century Gothic" panose="020B0502020202020204" pitchFamily="34" charset="0"/>
              </a:rPr>
              <a:t> el código de las aplicaciones , y elabora un grafo con las dependencias funcionales. Permite tanto el análisis de impacto, como el de dependencias ( qué SW falta en un entorno para que una aplicación funcione).</a:t>
            </a:r>
          </a:p>
        </p:txBody>
      </p:sp>
      <p:sp>
        <p:nvSpPr>
          <p:cNvPr id="13" name="Rectángulo: esquinas redondeadas 12">
            <a:extLst>
              <a:ext uri="{FF2B5EF4-FFF2-40B4-BE49-F238E27FC236}">
                <a16:creationId xmlns:a16="http://schemas.microsoft.com/office/drawing/2014/main" id="{8B56764E-BE5B-D444-7518-CC4B7130C1A2}"/>
              </a:ext>
            </a:extLst>
          </p:cNvPr>
          <p:cNvSpPr/>
          <p:nvPr/>
        </p:nvSpPr>
        <p:spPr>
          <a:xfrm>
            <a:off x="457200" y="3890662"/>
            <a:ext cx="8229600" cy="873614"/>
          </a:xfrm>
          <a:prstGeom prst="roundRect">
            <a:avLst>
              <a:gd name="adj" fmla="val 1051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r>
              <a:rPr lang="es-ES" sz="1400" b="1">
                <a:latin typeface="Century Gothic" panose="020B0502020202020204" pitchFamily="34" charset="0"/>
              </a:rPr>
              <a:t>ALM</a:t>
            </a:r>
            <a:r>
              <a:rPr lang="es-ES" sz="1400">
                <a:latin typeface="Century Gothic" panose="020B0502020202020204" pitchFamily="34" charset="0"/>
              </a:rPr>
              <a:t> es una herramienta de gestión de planes de pruebas. Registra los distintos planes de prueba, sus ejecuciones, resultados y los defectos asociados a dichas ejecuciones.</a:t>
            </a:r>
          </a:p>
        </p:txBody>
      </p:sp>
    </p:spTree>
    <p:extLst>
      <p:ext uri="{BB962C8B-B14F-4D97-AF65-F5344CB8AC3E}">
        <p14:creationId xmlns:p14="http://schemas.microsoft.com/office/powerpoint/2010/main" val="354092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número de diapositiva">
            <a:extLst>
              <a:ext uri="{FF2B5EF4-FFF2-40B4-BE49-F238E27FC236}">
                <a16:creationId xmlns:a16="http://schemas.microsoft.com/office/drawing/2014/main" id="{28D1466D-318D-D509-D103-A5E693704E2E}"/>
              </a:ext>
            </a:extLst>
          </p:cNvPr>
          <p:cNvSpPr txBox="1">
            <a:spLocks/>
          </p:cNvSpPr>
          <p:nvPr/>
        </p:nvSpPr>
        <p:spPr>
          <a:xfrm>
            <a:off x="8879066" y="5722810"/>
            <a:ext cx="264934" cy="92311"/>
          </a:xfrm>
          <a:prstGeom prst="rect">
            <a:avLst/>
          </a:prstGeom>
        </p:spPr>
        <p:txBody>
          <a:bodyPr vert="horz" lIns="91440" tIns="45720" rIns="91440" bIns="45720" rtlCol="0" anchor="ctr"/>
          <a:lstStyle>
            <a:defPPr>
              <a:defRPr lang="es-ES"/>
            </a:defPPr>
            <a:lvl1pPr marL="0" algn="r" defTabSz="914400" rtl="0" eaLnBrk="1" latinLnBrk="0" hangingPunct="1">
              <a:defRPr sz="600" kern="1200">
                <a:solidFill>
                  <a:schemeClr val="bg1"/>
                </a:solidFill>
                <a:latin typeface="Futura Bk BT" panose="020B05020202040203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F71A83-2317-41CE-AF2E-1614BF4FFC11}" type="slidenum">
              <a:rPr lang="es-ES" smtClean="0"/>
              <a:pPr/>
              <a:t>12</a:t>
            </a:fld>
            <a:endParaRPr lang="es-ES"/>
          </a:p>
        </p:txBody>
      </p:sp>
      <p:pic>
        <p:nvPicPr>
          <p:cNvPr id="4" name="Gráfico 3" descr="Apretón de manos con relleno sólido">
            <a:extLst>
              <a:ext uri="{FF2B5EF4-FFF2-40B4-BE49-F238E27FC236}">
                <a16:creationId xmlns:a16="http://schemas.microsoft.com/office/drawing/2014/main" id="{7B0E7A91-147C-5C90-74F2-2C6EFD4308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3211" y="3620160"/>
            <a:ext cx="602118" cy="602118"/>
          </a:xfrm>
          <a:prstGeom prst="rect">
            <a:avLst/>
          </a:prstGeom>
        </p:spPr>
      </p:pic>
      <p:sp>
        <p:nvSpPr>
          <p:cNvPr id="6" name="Rectángulo: esquinas redondeadas 5">
            <a:extLst>
              <a:ext uri="{FF2B5EF4-FFF2-40B4-BE49-F238E27FC236}">
                <a16:creationId xmlns:a16="http://schemas.microsoft.com/office/drawing/2014/main" id="{2AF1924D-0641-87A3-B496-02816F0B3AAE}"/>
              </a:ext>
            </a:extLst>
          </p:cNvPr>
          <p:cNvSpPr/>
          <p:nvPr/>
        </p:nvSpPr>
        <p:spPr>
          <a:xfrm>
            <a:off x="2294069" y="1924949"/>
            <a:ext cx="1584960" cy="2725919"/>
          </a:xfrm>
          <a:prstGeom prst="roundRect">
            <a:avLst/>
          </a:prstGeom>
          <a:solidFill>
            <a:schemeClr val="tx2">
              <a:lumMod val="60000"/>
              <a:lumOff val="4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s-ES"/>
              <a:t>Catálogo de Software</a:t>
            </a:r>
          </a:p>
          <a:p>
            <a:pPr algn="ctr"/>
            <a:endParaRPr lang="es-ES"/>
          </a:p>
          <a:p>
            <a:pPr algn="ctr"/>
            <a:r>
              <a:rPr lang="es-ES"/>
              <a:t>(MACA)</a:t>
            </a:r>
          </a:p>
        </p:txBody>
      </p:sp>
      <p:sp>
        <p:nvSpPr>
          <p:cNvPr id="9" name="Flecha: a la derecha 8">
            <a:extLst>
              <a:ext uri="{FF2B5EF4-FFF2-40B4-BE49-F238E27FC236}">
                <a16:creationId xmlns:a16="http://schemas.microsoft.com/office/drawing/2014/main" id="{C0E22E5C-9D7F-B93E-5F77-4A98204DB7B1}"/>
              </a:ext>
            </a:extLst>
          </p:cNvPr>
          <p:cNvSpPr/>
          <p:nvPr/>
        </p:nvSpPr>
        <p:spPr>
          <a:xfrm>
            <a:off x="502920" y="3093081"/>
            <a:ext cx="1645920" cy="536048"/>
          </a:xfrm>
          <a:prstGeom prst="rightArrow">
            <a:avLst>
              <a:gd name="adj1" fmla="val 61372"/>
              <a:gd name="adj2" fmla="val 50000"/>
            </a:avLst>
          </a:prstGeom>
          <a:ln>
            <a:solidFill>
              <a:srgbClr val="CCC1D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a:t>Información Administrativa</a:t>
            </a:r>
          </a:p>
        </p:txBody>
      </p:sp>
      <p:sp>
        <p:nvSpPr>
          <p:cNvPr id="13" name="Flecha: a la derecha 12">
            <a:extLst>
              <a:ext uri="{FF2B5EF4-FFF2-40B4-BE49-F238E27FC236}">
                <a16:creationId xmlns:a16="http://schemas.microsoft.com/office/drawing/2014/main" id="{C632C845-F0E2-2FDA-1FFE-B0A7092B0756}"/>
              </a:ext>
            </a:extLst>
          </p:cNvPr>
          <p:cNvSpPr/>
          <p:nvPr/>
        </p:nvSpPr>
        <p:spPr>
          <a:xfrm>
            <a:off x="518298" y="3886538"/>
            <a:ext cx="1645920" cy="536048"/>
          </a:xfrm>
          <a:prstGeom prst="rightArrow">
            <a:avLst>
              <a:gd name="adj1" fmla="val 61372"/>
              <a:gd name="adj2" fmla="val 50000"/>
            </a:avLst>
          </a:prstGeom>
          <a:ln>
            <a:solidFill>
              <a:srgbClr val="CCC1D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a:solidFill>
                  <a:schemeClr val="dk1"/>
                </a:solidFill>
              </a:rPr>
              <a:t>Información para Calidad</a:t>
            </a:r>
          </a:p>
        </p:txBody>
      </p:sp>
      <p:sp>
        <p:nvSpPr>
          <p:cNvPr id="14" name="Flecha: a la derecha 13">
            <a:extLst>
              <a:ext uri="{FF2B5EF4-FFF2-40B4-BE49-F238E27FC236}">
                <a16:creationId xmlns:a16="http://schemas.microsoft.com/office/drawing/2014/main" id="{7FA00224-3D37-2DEF-F4D3-E6E4CA0E0268}"/>
              </a:ext>
            </a:extLst>
          </p:cNvPr>
          <p:cNvSpPr/>
          <p:nvPr/>
        </p:nvSpPr>
        <p:spPr>
          <a:xfrm>
            <a:off x="4013557" y="2999155"/>
            <a:ext cx="762000" cy="723900"/>
          </a:xfrm>
          <a:prstGeom prst="rightArrow">
            <a:avLst/>
          </a:prstGeom>
          <a:solidFill>
            <a:srgbClr val="CCC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Signo más 15">
            <a:extLst>
              <a:ext uri="{FF2B5EF4-FFF2-40B4-BE49-F238E27FC236}">
                <a16:creationId xmlns:a16="http://schemas.microsoft.com/office/drawing/2014/main" id="{8DA60475-3497-9EA4-1521-4B631294ACFC}"/>
              </a:ext>
            </a:extLst>
          </p:cNvPr>
          <p:cNvSpPr/>
          <p:nvPr/>
        </p:nvSpPr>
        <p:spPr>
          <a:xfrm>
            <a:off x="6282237" y="2165801"/>
            <a:ext cx="303872" cy="348783"/>
          </a:xfrm>
          <a:prstGeom prst="mathPlus">
            <a:avLst/>
          </a:prstGeom>
          <a:solidFill>
            <a:srgbClr val="CCC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D6A117E8-3FE0-893A-55DD-0B02A96A603A}"/>
              </a:ext>
            </a:extLst>
          </p:cNvPr>
          <p:cNvSpPr txBox="1"/>
          <p:nvPr/>
        </p:nvSpPr>
        <p:spPr>
          <a:xfrm>
            <a:off x="5826752" y="3735054"/>
            <a:ext cx="2629038" cy="369332"/>
          </a:xfrm>
          <a:prstGeom prst="rect">
            <a:avLst/>
          </a:prstGeom>
          <a:noFill/>
        </p:spPr>
        <p:txBody>
          <a:bodyPr wrap="square" rtlCol="0">
            <a:spAutoFit/>
          </a:bodyPr>
          <a:lstStyle/>
          <a:p>
            <a:r>
              <a:rPr lang="es-ES"/>
              <a:t>Itinerarios pactados</a:t>
            </a:r>
          </a:p>
        </p:txBody>
      </p:sp>
      <p:sp>
        <p:nvSpPr>
          <p:cNvPr id="18" name="Signo más 17">
            <a:extLst>
              <a:ext uri="{FF2B5EF4-FFF2-40B4-BE49-F238E27FC236}">
                <a16:creationId xmlns:a16="http://schemas.microsoft.com/office/drawing/2014/main" id="{D9F7952A-9BBF-A11D-A2BB-E1A0295ECDFF}"/>
              </a:ext>
            </a:extLst>
          </p:cNvPr>
          <p:cNvSpPr/>
          <p:nvPr/>
        </p:nvSpPr>
        <p:spPr>
          <a:xfrm>
            <a:off x="6276499" y="2797612"/>
            <a:ext cx="303872" cy="348783"/>
          </a:xfrm>
          <a:prstGeom prst="mathPlus">
            <a:avLst/>
          </a:prstGeom>
          <a:solidFill>
            <a:srgbClr val="CCC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3" name="Gráfico 22" descr="Base de datos con relleno sólido">
            <a:extLst>
              <a:ext uri="{FF2B5EF4-FFF2-40B4-BE49-F238E27FC236}">
                <a16:creationId xmlns:a16="http://schemas.microsoft.com/office/drawing/2014/main" id="{DABCC272-B52E-8633-7E0F-C1EC304C1A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53803" y="1763005"/>
            <a:ext cx="851593" cy="524088"/>
          </a:xfrm>
          <a:prstGeom prst="rect">
            <a:avLst/>
          </a:prstGeom>
        </p:spPr>
      </p:pic>
      <p:sp>
        <p:nvSpPr>
          <p:cNvPr id="24" name="CuadroTexto 23">
            <a:extLst>
              <a:ext uri="{FF2B5EF4-FFF2-40B4-BE49-F238E27FC236}">
                <a16:creationId xmlns:a16="http://schemas.microsoft.com/office/drawing/2014/main" id="{BBC078AB-A27B-EB3B-3DBF-BD4E41CDC95A}"/>
              </a:ext>
            </a:extLst>
          </p:cNvPr>
          <p:cNvSpPr txBox="1"/>
          <p:nvPr/>
        </p:nvSpPr>
        <p:spPr>
          <a:xfrm>
            <a:off x="5831591" y="1839621"/>
            <a:ext cx="1615578" cy="369332"/>
          </a:xfrm>
          <a:prstGeom prst="rect">
            <a:avLst/>
          </a:prstGeom>
          <a:noFill/>
        </p:spPr>
        <p:txBody>
          <a:bodyPr wrap="square" rtlCol="0">
            <a:spAutoFit/>
          </a:bodyPr>
          <a:lstStyle/>
          <a:p>
            <a:r>
              <a:rPr lang="es-ES"/>
              <a:t>Aplicaciones</a:t>
            </a:r>
          </a:p>
        </p:txBody>
      </p:sp>
      <p:pic>
        <p:nvPicPr>
          <p:cNvPr id="27" name="Gráfico 26" descr="Marca de verificación con relleno sólido">
            <a:extLst>
              <a:ext uri="{FF2B5EF4-FFF2-40B4-BE49-F238E27FC236}">
                <a16:creationId xmlns:a16="http://schemas.microsoft.com/office/drawing/2014/main" id="{7040D8C0-8BE6-BFCC-E7B0-C156D653C2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87014" y="2990642"/>
            <a:ext cx="614513" cy="614513"/>
          </a:xfrm>
          <a:prstGeom prst="rect">
            <a:avLst/>
          </a:prstGeom>
        </p:spPr>
      </p:pic>
      <p:sp>
        <p:nvSpPr>
          <p:cNvPr id="29" name="CuadroTexto 28">
            <a:extLst>
              <a:ext uri="{FF2B5EF4-FFF2-40B4-BE49-F238E27FC236}">
                <a16:creationId xmlns:a16="http://schemas.microsoft.com/office/drawing/2014/main" id="{8851B502-9CD5-89B2-C110-5006C0FA1ACD}"/>
              </a:ext>
            </a:extLst>
          </p:cNvPr>
          <p:cNvSpPr txBox="1"/>
          <p:nvPr/>
        </p:nvSpPr>
        <p:spPr>
          <a:xfrm>
            <a:off x="5826752" y="3103243"/>
            <a:ext cx="2629038" cy="369332"/>
          </a:xfrm>
          <a:prstGeom prst="rect">
            <a:avLst/>
          </a:prstGeom>
          <a:noFill/>
        </p:spPr>
        <p:txBody>
          <a:bodyPr wrap="square" rtlCol="0">
            <a:spAutoFit/>
          </a:bodyPr>
          <a:lstStyle/>
          <a:p>
            <a:r>
              <a:rPr lang="es-ES"/>
              <a:t>Itinerarios ideales</a:t>
            </a:r>
          </a:p>
        </p:txBody>
      </p:sp>
      <p:sp>
        <p:nvSpPr>
          <p:cNvPr id="30" name="CuadroTexto 29">
            <a:extLst>
              <a:ext uri="{FF2B5EF4-FFF2-40B4-BE49-F238E27FC236}">
                <a16:creationId xmlns:a16="http://schemas.microsoft.com/office/drawing/2014/main" id="{482412D4-3D8C-C740-8BE6-3006F14A8D0F}"/>
              </a:ext>
            </a:extLst>
          </p:cNvPr>
          <p:cNvSpPr txBox="1"/>
          <p:nvPr/>
        </p:nvSpPr>
        <p:spPr>
          <a:xfrm>
            <a:off x="5813922" y="2471432"/>
            <a:ext cx="3065144" cy="369332"/>
          </a:xfrm>
          <a:prstGeom prst="rect">
            <a:avLst/>
          </a:prstGeom>
          <a:noFill/>
        </p:spPr>
        <p:txBody>
          <a:bodyPr wrap="square" rtlCol="0">
            <a:spAutoFit/>
          </a:bodyPr>
          <a:lstStyle/>
          <a:p>
            <a:r>
              <a:rPr lang="es-ES"/>
              <a:t>Entregas (Versiones/</a:t>
            </a:r>
            <a:r>
              <a:rPr lang="es-ES" err="1"/>
              <a:t>Releases</a:t>
            </a:r>
            <a:r>
              <a:rPr lang="es-ES"/>
              <a:t>)</a:t>
            </a:r>
          </a:p>
        </p:txBody>
      </p:sp>
      <p:pic>
        <p:nvPicPr>
          <p:cNvPr id="32" name="Imagen 31" descr="Forma&#10;&#10;Descripción generada automáticamente con confianza baja">
            <a:extLst>
              <a:ext uri="{FF2B5EF4-FFF2-40B4-BE49-F238E27FC236}">
                <a16:creationId xmlns:a16="http://schemas.microsoft.com/office/drawing/2014/main" id="{7CFD3224-150B-FBEA-3F75-210A8190E988}"/>
              </a:ext>
            </a:extLst>
          </p:cNvPr>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98230" y="2374727"/>
            <a:ext cx="562741" cy="562741"/>
          </a:xfrm>
          <a:prstGeom prst="rect">
            <a:avLst/>
          </a:prstGeom>
        </p:spPr>
      </p:pic>
      <p:sp>
        <p:nvSpPr>
          <p:cNvPr id="34" name="Signo más 33">
            <a:extLst>
              <a:ext uri="{FF2B5EF4-FFF2-40B4-BE49-F238E27FC236}">
                <a16:creationId xmlns:a16="http://schemas.microsoft.com/office/drawing/2014/main" id="{85A4A375-AEF7-9125-84D5-715A23EDBE73}"/>
              </a:ext>
            </a:extLst>
          </p:cNvPr>
          <p:cNvSpPr/>
          <p:nvPr/>
        </p:nvSpPr>
        <p:spPr>
          <a:xfrm>
            <a:off x="6276499" y="3429423"/>
            <a:ext cx="303872" cy="348783"/>
          </a:xfrm>
          <a:prstGeom prst="mathPlus">
            <a:avLst/>
          </a:prstGeom>
          <a:solidFill>
            <a:srgbClr val="CCC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Signo más 34">
            <a:extLst>
              <a:ext uri="{FF2B5EF4-FFF2-40B4-BE49-F238E27FC236}">
                <a16:creationId xmlns:a16="http://schemas.microsoft.com/office/drawing/2014/main" id="{BA92226D-980B-11A9-F1D7-2D82CCE582AA}"/>
              </a:ext>
            </a:extLst>
          </p:cNvPr>
          <p:cNvSpPr/>
          <p:nvPr/>
        </p:nvSpPr>
        <p:spPr>
          <a:xfrm>
            <a:off x="6276499" y="4061234"/>
            <a:ext cx="303872" cy="348783"/>
          </a:xfrm>
          <a:prstGeom prst="mathPlus">
            <a:avLst/>
          </a:prstGeom>
          <a:solidFill>
            <a:srgbClr val="CCC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1890B9BB-6B0E-785B-72D0-2FA51EEBE0AA}"/>
              </a:ext>
            </a:extLst>
          </p:cNvPr>
          <p:cNvSpPr txBox="1"/>
          <p:nvPr/>
        </p:nvSpPr>
        <p:spPr>
          <a:xfrm>
            <a:off x="5826752" y="4366862"/>
            <a:ext cx="2926218" cy="369332"/>
          </a:xfrm>
          <a:prstGeom prst="rect">
            <a:avLst/>
          </a:prstGeom>
          <a:noFill/>
        </p:spPr>
        <p:txBody>
          <a:bodyPr wrap="square" rtlCol="0">
            <a:spAutoFit/>
          </a:bodyPr>
          <a:lstStyle/>
          <a:p>
            <a:r>
              <a:rPr lang="es-ES"/>
              <a:t>Avance de pruebas</a:t>
            </a:r>
          </a:p>
        </p:txBody>
      </p:sp>
      <p:pic>
        <p:nvPicPr>
          <p:cNvPr id="38" name="Imagen 37">
            <a:extLst>
              <a:ext uri="{FF2B5EF4-FFF2-40B4-BE49-F238E27FC236}">
                <a16:creationId xmlns:a16="http://schemas.microsoft.com/office/drawing/2014/main" id="{8A03BF65-101F-77D1-D019-4E39FE44243D}"/>
              </a:ext>
            </a:extLst>
          </p:cNvPr>
          <p:cNvPicPr>
            <a:picLocks noChangeAspect="1"/>
          </p:cNvPicPr>
          <p:nvPr/>
        </p:nvPicPr>
        <p:blipFill>
          <a:blip r:embed="rId10">
            <a:duotone>
              <a:schemeClr val="accent4">
                <a:shade val="45000"/>
                <a:satMod val="135000"/>
              </a:schemeClr>
              <a:prstClr val="white"/>
            </a:duotone>
          </a:blip>
          <a:stretch>
            <a:fillRect/>
          </a:stretch>
        </p:blipFill>
        <p:spPr>
          <a:xfrm>
            <a:off x="5202747" y="4315682"/>
            <a:ext cx="592582" cy="471691"/>
          </a:xfrm>
          <a:prstGeom prst="rect">
            <a:avLst/>
          </a:prstGeom>
        </p:spPr>
      </p:pic>
      <p:sp>
        <p:nvSpPr>
          <p:cNvPr id="39" name="Flecha: a la derecha 38">
            <a:extLst>
              <a:ext uri="{FF2B5EF4-FFF2-40B4-BE49-F238E27FC236}">
                <a16:creationId xmlns:a16="http://schemas.microsoft.com/office/drawing/2014/main" id="{0DDEF0C5-E6E4-4CAC-FDE9-80CDBBD01994}"/>
              </a:ext>
            </a:extLst>
          </p:cNvPr>
          <p:cNvSpPr/>
          <p:nvPr/>
        </p:nvSpPr>
        <p:spPr>
          <a:xfrm>
            <a:off x="513755" y="2299624"/>
            <a:ext cx="1645920" cy="536048"/>
          </a:xfrm>
          <a:prstGeom prst="rightArrow">
            <a:avLst>
              <a:gd name="adj1" fmla="val 61372"/>
              <a:gd name="adj2" fmla="val 50000"/>
            </a:avLst>
          </a:prstGeom>
          <a:ln>
            <a:solidFill>
              <a:srgbClr val="CCC1DA"/>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a:t>Información Organizativa</a:t>
            </a:r>
          </a:p>
        </p:txBody>
      </p:sp>
      <p:sp>
        <p:nvSpPr>
          <p:cNvPr id="40" name="Rectángulo: esquinas redondeadas 39">
            <a:extLst>
              <a:ext uri="{FF2B5EF4-FFF2-40B4-BE49-F238E27FC236}">
                <a16:creationId xmlns:a16="http://schemas.microsoft.com/office/drawing/2014/main" id="{604AC0CF-E7B2-2D96-9433-91EB3E8C898B}"/>
              </a:ext>
            </a:extLst>
          </p:cNvPr>
          <p:cNvSpPr/>
          <p:nvPr/>
        </p:nvSpPr>
        <p:spPr>
          <a:xfrm>
            <a:off x="406367" y="982840"/>
            <a:ext cx="8331265" cy="682949"/>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r>
              <a:rPr lang="es-ES" sz="1600"/>
              <a:t>MACA: Catálogo del software capaz de determinar qué actividades de pruebas se deben realizar para cada aplicación en función de los ejes de calidad y sus valores (itinerarios). </a:t>
            </a:r>
          </a:p>
        </p:txBody>
      </p:sp>
      <p:sp>
        <p:nvSpPr>
          <p:cNvPr id="8" name="1 Título">
            <a:extLst>
              <a:ext uri="{FF2B5EF4-FFF2-40B4-BE49-F238E27FC236}">
                <a16:creationId xmlns:a16="http://schemas.microsoft.com/office/drawing/2014/main" id="{5F0352F9-16BC-546F-E2B4-84F0CEFDFFD7}"/>
              </a:ext>
            </a:extLst>
          </p:cNvPr>
          <p:cNvSpPr>
            <a:spLocks noGrp="1"/>
          </p:cNvSpPr>
          <p:nvPr>
            <p:ph type="title"/>
          </p:nvPr>
        </p:nvSpPr>
        <p:spPr>
          <a:xfrm>
            <a:off x="178860" y="104652"/>
            <a:ext cx="8913600" cy="654392"/>
          </a:xfrm>
        </p:spPr>
        <p:txBody>
          <a:bodyPr/>
          <a:lstStyle/>
          <a:p>
            <a:r>
              <a:rPr lang="es-ES" sz="2400" dirty="0"/>
              <a:t>Itinerarios de calidad: </a:t>
            </a:r>
            <a:br>
              <a:rPr lang="es-ES" sz="2400" dirty="0"/>
            </a:br>
            <a:r>
              <a:rPr lang="es-ES" sz="2400" dirty="0"/>
              <a:t>CATALOGO DE CALIDAD, ITINERARIOS Y UMBRALES</a:t>
            </a:r>
          </a:p>
        </p:txBody>
      </p:sp>
    </p:spTree>
    <p:extLst>
      <p:ext uri="{BB962C8B-B14F-4D97-AF65-F5344CB8AC3E}">
        <p14:creationId xmlns:p14="http://schemas.microsoft.com/office/powerpoint/2010/main" val="151946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MACA?</a:t>
            </a:r>
          </a:p>
        </p:txBody>
      </p:sp>
      <p:sp>
        <p:nvSpPr>
          <p:cNvPr id="3" name="2 Marcador de contenido"/>
          <p:cNvSpPr>
            <a:spLocks noGrp="1"/>
          </p:cNvSpPr>
          <p:nvPr>
            <p:ph idx="1"/>
          </p:nvPr>
        </p:nvSpPr>
        <p:spPr>
          <a:xfrm>
            <a:off x="457200" y="881150"/>
            <a:ext cx="8229600" cy="931426"/>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s-ES" sz="1800" b="1" dirty="0"/>
              <a:t>MACA</a:t>
            </a:r>
            <a:r>
              <a:rPr lang="es-ES" sz="1800" dirty="0"/>
              <a:t> es el catálogo o matriz de aplicaciones que surge para dar respuesta a las necesidades del nuevo Modelo de Aseguramiento Digital (MAD).</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13</a:t>
            </a:fld>
            <a:endParaRPr lang="es-ES" dirty="0"/>
          </a:p>
        </p:txBody>
      </p:sp>
      <p:sp>
        <p:nvSpPr>
          <p:cNvPr id="6" name="CuadroTexto 5">
            <a:extLst>
              <a:ext uri="{FF2B5EF4-FFF2-40B4-BE49-F238E27FC236}">
                <a16:creationId xmlns:a16="http://schemas.microsoft.com/office/drawing/2014/main" id="{7C9DE0AB-F3F0-1DD6-17D0-17568B05B0F9}"/>
              </a:ext>
            </a:extLst>
          </p:cNvPr>
          <p:cNvSpPr txBox="1"/>
          <p:nvPr/>
        </p:nvSpPr>
        <p:spPr>
          <a:xfrm>
            <a:off x="457200" y="2103120"/>
            <a:ext cx="8151190" cy="2585323"/>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entury Gothic" panose="020B0502020202020204" pitchFamily="34" charset="0"/>
              </a:rPr>
              <a:t>Incorpora la información estática o administrativa de todas las aplicaciones, tal como ahora proporciona CAPP.</a:t>
            </a:r>
          </a:p>
          <a:p>
            <a:pPr marL="285750" indent="-285750">
              <a:buFont typeface="Arial" panose="020B0604020202020204" pitchFamily="34" charset="0"/>
              <a:buChar char="•"/>
            </a:pPr>
            <a:r>
              <a:rPr lang="es-ES" dirty="0">
                <a:latin typeface="Century Gothic" panose="020B0502020202020204" pitchFamily="34" charset="0"/>
              </a:rPr>
              <a:t>También añade cierta información relativa a una versión o release concreta de cada aplicación.</a:t>
            </a:r>
          </a:p>
          <a:p>
            <a:pPr marL="285750" indent="-285750">
              <a:buFont typeface="Arial" panose="020B0604020202020204" pitchFamily="34" charset="0"/>
              <a:buChar char="•"/>
            </a:pPr>
            <a:r>
              <a:rPr lang="es-ES" dirty="0">
                <a:latin typeface="Century Gothic" panose="020B0502020202020204" pitchFamily="34" charset="0"/>
              </a:rPr>
              <a:t>Como principal novedad relacionada con MAD, incorpora información sobre una serie de ejes de calidad que serán los que determinarán el itinerario de calidad de cada aplicación.</a:t>
            </a:r>
          </a:p>
          <a:p>
            <a:pPr marL="285750" indent="-285750">
              <a:buFont typeface="Arial" panose="020B0604020202020204" pitchFamily="34" charset="0"/>
              <a:buChar char="•"/>
            </a:pPr>
            <a:r>
              <a:rPr lang="es-ES" dirty="0">
                <a:latin typeface="Century Gothic" panose="020B0502020202020204" pitchFamily="34" charset="0"/>
              </a:rPr>
              <a:t>Estos itinerarios serán propios de cada aplicación, y quedarán determinados por sus características, necesidades y objetivos. </a:t>
            </a:r>
          </a:p>
        </p:txBody>
      </p:sp>
    </p:spTree>
    <p:extLst>
      <p:ext uri="{BB962C8B-B14F-4D97-AF65-F5344CB8AC3E}">
        <p14:creationId xmlns:p14="http://schemas.microsoft.com/office/powerpoint/2010/main" val="195957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0044"/>
            <a:ext cx="8229600" cy="654392"/>
          </a:xfrm>
        </p:spPr>
        <p:txBody>
          <a:bodyPr/>
          <a:lstStyle/>
          <a:p>
            <a:r>
              <a:rPr lang="es-ES" dirty="0"/>
              <a:t>¿QUÉ ES MACA? EJES DE CLASIFICACIÓN</a:t>
            </a:r>
          </a:p>
        </p:txBody>
      </p:sp>
      <p:sp>
        <p:nvSpPr>
          <p:cNvPr id="4" name="3 Marcador de número de diapositiva"/>
          <p:cNvSpPr>
            <a:spLocks noGrp="1"/>
          </p:cNvSpPr>
          <p:nvPr>
            <p:ph type="sldNum" sz="quarter" idx="12"/>
          </p:nvPr>
        </p:nvSpPr>
        <p:spPr>
          <a:xfrm>
            <a:off x="8608390" y="4918799"/>
            <a:ext cx="373452" cy="111398"/>
          </a:xfrm>
        </p:spPr>
        <p:txBody>
          <a:bodyPr/>
          <a:lstStyle/>
          <a:p>
            <a:fld id="{CAF71A83-2317-41CE-AF2E-1614BF4FFC11}" type="slidenum">
              <a:rPr lang="es-ES" smtClean="0"/>
              <a:pPr/>
              <a:t>14</a:t>
            </a:fld>
            <a:endParaRPr lang="es-ES" dirty="0"/>
          </a:p>
        </p:txBody>
      </p:sp>
      <p:graphicFrame>
        <p:nvGraphicFramePr>
          <p:cNvPr id="14" name="Tabla 7">
            <a:extLst>
              <a:ext uri="{FF2B5EF4-FFF2-40B4-BE49-F238E27FC236}">
                <a16:creationId xmlns:a16="http://schemas.microsoft.com/office/drawing/2014/main" id="{1C32F514-6D7F-882E-59FD-5DC7EAED4F88}"/>
              </a:ext>
            </a:extLst>
          </p:cNvPr>
          <p:cNvGraphicFramePr>
            <a:graphicFrameLocks noGrp="1"/>
          </p:cNvGraphicFramePr>
          <p:nvPr>
            <p:extLst>
              <p:ext uri="{D42A27DB-BD31-4B8C-83A1-F6EECF244321}">
                <p14:modId xmlns:p14="http://schemas.microsoft.com/office/powerpoint/2010/main" val="3177487620"/>
              </p:ext>
            </p:extLst>
          </p:nvPr>
        </p:nvGraphicFramePr>
        <p:xfrm>
          <a:off x="541674" y="602927"/>
          <a:ext cx="3902327" cy="4150908"/>
        </p:xfrm>
        <a:graphic>
          <a:graphicData uri="http://schemas.openxmlformats.org/drawingml/2006/table">
            <a:tbl>
              <a:tblPr firstRow="1" bandRow="1">
                <a:tableStyleId>{5C22544A-7EE6-4342-B048-85BDC9FD1C3A}</a:tableStyleId>
              </a:tblPr>
              <a:tblGrid>
                <a:gridCol w="1215000">
                  <a:extLst>
                    <a:ext uri="{9D8B030D-6E8A-4147-A177-3AD203B41FA5}">
                      <a16:colId xmlns:a16="http://schemas.microsoft.com/office/drawing/2014/main" val="1081768824"/>
                    </a:ext>
                  </a:extLst>
                </a:gridCol>
                <a:gridCol w="2687327">
                  <a:extLst>
                    <a:ext uri="{9D8B030D-6E8A-4147-A177-3AD203B41FA5}">
                      <a16:colId xmlns:a16="http://schemas.microsoft.com/office/drawing/2014/main" val="719494424"/>
                    </a:ext>
                  </a:extLst>
                </a:gridCol>
              </a:tblGrid>
              <a:tr h="350212">
                <a:tc>
                  <a:txBody>
                    <a:bodyPr/>
                    <a:lstStyle/>
                    <a:p>
                      <a:pPr algn="ctr" fontAlgn="b"/>
                      <a:r>
                        <a:rPr lang="es-ES" sz="1100" b="1" i="0" u="none" strike="noStrike">
                          <a:solidFill>
                            <a:schemeClr val="bg1"/>
                          </a:solidFill>
                          <a:effectLst/>
                          <a:latin typeface="Calibri" panose="020F0502020204030204" pitchFamily="34" charset="0"/>
                        </a:rPr>
                        <a:t>CODIGO DEL EJE</a:t>
                      </a:r>
                    </a:p>
                  </a:txBody>
                  <a:tcPr marL="0" marR="0" marT="0" marB="0" anchor="ctr"/>
                </a:tc>
                <a:tc>
                  <a:txBody>
                    <a:bodyPr/>
                    <a:lstStyle/>
                    <a:p>
                      <a:pPr algn="ctr" fontAlgn="b"/>
                      <a:r>
                        <a:rPr lang="es-ES" sz="1100" b="1" i="0" u="none" strike="noStrike" dirty="0">
                          <a:solidFill>
                            <a:schemeClr val="bg1"/>
                          </a:solidFill>
                          <a:effectLst/>
                          <a:latin typeface="Calibri" panose="020F0502020204030204" pitchFamily="34" charset="0"/>
                        </a:rPr>
                        <a:t>EJES</a:t>
                      </a:r>
                    </a:p>
                  </a:txBody>
                  <a:tcPr marL="0" marR="0" marT="0" marB="0" anchor="ctr"/>
                </a:tc>
                <a:extLst>
                  <a:ext uri="{0D108BD9-81ED-4DB2-BD59-A6C34878D82A}">
                    <a16:rowId xmlns:a16="http://schemas.microsoft.com/office/drawing/2014/main" val="437344086"/>
                  </a:ext>
                </a:extLst>
              </a:tr>
              <a:tr h="333519">
                <a:tc>
                  <a:txBody>
                    <a:bodyPr/>
                    <a:lstStyle/>
                    <a:p>
                      <a:pPr marL="0" algn="ctr" defTabSz="914400" rtl="0" eaLnBrk="1" fontAlgn="b" latinLnBrk="0" hangingPunct="1"/>
                      <a:r>
                        <a:rPr lang="es-ES" sz="1100" b="1" i="0" u="none" strike="noStrike" kern="1200" dirty="0">
                          <a:solidFill>
                            <a:srgbClr val="000000"/>
                          </a:solidFill>
                          <a:effectLst/>
                          <a:latin typeface="+mn-lt"/>
                          <a:ea typeface="+mn-ea"/>
                          <a:cs typeface="+mn-cs"/>
                          <a:hlinkClick r:id="rId2" action="ppaction://hlinksldjump"/>
                        </a:rPr>
                        <a:t>EJE01</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a:solidFill>
                            <a:srgbClr val="000000"/>
                          </a:solidFill>
                          <a:effectLst/>
                          <a:latin typeface="+mn-lt"/>
                        </a:rPr>
                        <a:t>Tamaño de la aplicación</a:t>
                      </a:r>
                    </a:p>
                  </a:txBody>
                  <a:tcPr marL="108000" marR="0" marT="0" marB="0" anchor="ctr"/>
                </a:tc>
                <a:extLst>
                  <a:ext uri="{0D108BD9-81ED-4DB2-BD59-A6C34878D82A}">
                    <a16:rowId xmlns:a16="http://schemas.microsoft.com/office/drawing/2014/main" val="4073757403"/>
                  </a:ext>
                </a:extLst>
              </a:tr>
              <a:tr h="279800">
                <a:tc>
                  <a:txBody>
                    <a:bodyPr/>
                    <a:lstStyle/>
                    <a:p>
                      <a:pPr marL="0" algn="ctr" defTabSz="914400" rtl="0" eaLnBrk="1" fontAlgn="b" latinLnBrk="0" hangingPunct="1"/>
                      <a:r>
                        <a:rPr lang="es-ES" sz="1100" b="1" i="0" u="none" strike="noStrike" kern="1200">
                          <a:solidFill>
                            <a:srgbClr val="000000"/>
                          </a:solidFill>
                          <a:effectLst/>
                          <a:latin typeface="+mn-lt"/>
                          <a:ea typeface="+mn-ea"/>
                          <a:cs typeface="+mn-cs"/>
                          <a:hlinkClick r:id="" action="ppaction://noaction"/>
                        </a:rPr>
                        <a:t>EJE02</a:t>
                      </a:r>
                      <a:endParaRPr lang="es-ES" sz="1100" b="1" i="0" u="none" strike="noStrike" kern="120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a:solidFill>
                            <a:srgbClr val="000000"/>
                          </a:solidFill>
                          <a:effectLst/>
                          <a:latin typeface="+mn-lt"/>
                        </a:rPr>
                        <a:t>Volumen de Usuarios</a:t>
                      </a:r>
                    </a:p>
                  </a:txBody>
                  <a:tcPr marL="108000" marR="0" marT="0" marB="0" anchor="ctr"/>
                </a:tc>
                <a:extLst>
                  <a:ext uri="{0D108BD9-81ED-4DB2-BD59-A6C34878D82A}">
                    <a16:rowId xmlns:a16="http://schemas.microsoft.com/office/drawing/2014/main" val="641409216"/>
                  </a:ext>
                </a:extLst>
              </a:tr>
              <a:tr h="279800">
                <a:tc>
                  <a:txBody>
                    <a:bodyPr/>
                    <a:lstStyle/>
                    <a:p>
                      <a:pPr marL="0" algn="ctr" defTabSz="914400" rtl="0" eaLnBrk="1" fontAlgn="b" latinLnBrk="0" hangingPunct="1"/>
                      <a:r>
                        <a:rPr lang="es-ES" sz="1100" b="1" i="0" u="none" strike="noStrike" kern="1200">
                          <a:solidFill>
                            <a:srgbClr val="000000"/>
                          </a:solidFill>
                          <a:effectLst/>
                          <a:latin typeface="+mn-lt"/>
                          <a:ea typeface="+mn-ea"/>
                          <a:cs typeface="+mn-cs"/>
                          <a:hlinkClick r:id="" action="ppaction://noaction"/>
                        </a:rPr>
                        <a:t>EJE03</a:t>
                      </a:r>
                      <a:endParaRPr lang="es-ES" sz="1100" b="1" i="0" u="none" strike="noStrike" kern="120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Acceso a la aplicación</a:t>
                      </a:r>
                    </a:p>
                  </a:txBody>
                  <a:tcPr marL="108000" marR="0" marT="0" marB="0" anchor="ctr"/>
                </a:tc>
                <a:extLst>
                  <a:ext uri="{0D108BD9-81ED-4DB2-BD59-A6C34878D82A}">
                    <a16:rowId xmlns:a16="http://schemas.microsoft.com/office/drawing/2014/main" val="3440892973"/>
                  </a:ext>
                </a:extLst>
              </a:tr>
              <a:tr h="315805">
                <a:tc>
                  <a:txBody>
                    <a:bodyPr/>
                    <a:lstStyle/>
                    <a:p>
                      <a:pPr marL="0" algn="ctr" defTabSz="914400" rtl="0" eaLnBrk="1" fontAlgn="b" latinLnBrk="0" hangingPunct="1"/>
                      <a:r>
                        <a:rPr lang="es-ES" sz="1100" b="1" i="0" u="none" strike="noStrike" kern="1200">
                          <a:solidFill>
                            <a:srgbClr val="000000"/>
                          </a:solidFill>
                          <a:effectLst/>
                          <a:latin typeface="+mn-lt"/>
                          <a:ea typeface="+mn-ea"/>
                          <a:cs typeface="+mn-cs"/>
                          <a:hlinkClick r:id="" action="ppaction://noaction"/>
                        </a:rPr>
                        <a:t>EJE04</a:t>
                      </a:r>
                      <a:endParaRPr lang="es-ES" sz="1100" b="1" i="0" u="none" strike="noStrike" kern="120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a:solidFill>
                            <a:srgbClr val="000000"/>
                          </a:solidFill>
                          <a:effectLst/>
                          <a:latin typeface="+mn-lt"/>
                        </a:rPr>
                        <a:t>Autenticación</a:t>
                      </a:r>
                    </a:p>
                  </a:txBody>
                  <a:tcPr marL="108000" marR="0" marT="0" marB="0" anchor="ctr"/>
                </a:tc>
                <a:extLst>
                  <a:ext uri="{0D108BD9-81ED-4DB2-BD59-A6C34878D82A}">
                    <a16:rowId xmlns:a16="http://schemas.microsoft.com/office/drawing/2014/main" val="2318126977"/>
                  </a:ext>
                </a:extLst>
              </a:tr>
              <a:tr h="310464">
                <a:tc>
                  <a:txBody>
                    <a:bodyPr/>
                    <a:lstStyle/>
                    <a:p>
                      <a:pPr marL="0" algn="ctr" defTabSz="914400" rtl="0" eaLnBrk="1" fontAlgn="b" latinLnBrk="0" hangingPunct="1"/>
                      <a:r>
                        <a:rPr lang="es-ES" sz="1100" b="1" i="0" u="none" strike="noStrike" kern="1200">
                          <a:solidFill>
                            <a:srgbClr val="000000"/>
                          </a:solidFill>
                          <a:effectLst/>
                          <a:latin typeface="+mn-lt"/>
                          <a:ea typeface="+mn-ea"/>
                          <a:cs typeface="+mn-cs"/>
                          <a:hlinkClick r:id="" action="ppaction://noaction"/>
                        </a:rPr>
                        <a:t>EJE05</a:t>
                      </a:r>
                      <a:endParaRPr lang="es-ES" sz="1100" b="1" i="0" u="none" strike="noStrike" kern="120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Tipo de Aplicación</a:t>
                      </a:r>
                    </a:p>
                  </a:txBody>
                  <a:tcPr marL="108000" marR="0" marT="0" marB="0" anchor="ctr"/>
                </a:tc>
                <a:extLst>
                  <a:ext uri="{0D108BD9-81ED-4DB2-BD59-A6C34878D82A}">
                    <a16:rowId xmlns:a16="http://schemas.microsoft.com/office/drawing/2014/main" val="3674644533"/>
                  </a:ext>
                </a:extLst>
              </a:tr>
              <a:tr h="256390">
                <a:tc>
                  <a:txBody>
                    <a:bodyPr/>
                    <a:lstStyle/>
                    <a:p>
                      <a:pPr marL="0" algn="ctr" defTabSz="914400" rtl="0" eaLnBrk="1" fontAlgn="b" latinLnBrk="0" hangingPunct="1"/>
                      <a:r>
                        <a:rPr lang="es-ES" sz="1100" b="1" i="0" u="none" strike="noStrike" kern="1200" dirty="0">
                          <a:solidFill>
                            <a:srgbClr val="000000"/>
                          </a:solidFill>
                          <a:effectLst/>
                          <a:latin typeface="+mn-lt"/>
                          <a:ea typeface="+mn-ea"/>
                          <a:cs typeface="+mn-cs"/>
                          <a:hlinkClick r:id="" action="ppaction://noaction"/>
                        </a:rPr>
                        <a:t>EJE06</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Importancia para el negocio</a:t>
                      </a:r>
                    </a:p>
                  </a:txBody>
                  <a:tcPr marL="108000" marR="0" marT="0" marB="0" anchor="ctr"/>
                </a:tc>
                <a:extLst>
                  <a:ext uri="{0D108BD9-81ED-4DB2-BD59-A6C34878D82A}">
                    <a16:rowId xmlns:a16="http://schemas.microsoft.com/office/drawing/2014/main" val="1813860482"/>
                  </a:ext>
                </a:extLst>
              </a:tr>
              <a:tr h="307181">
                <a:tc>
                  <a:txBody>
                    <a:bodyPr/>
                    <a:lstStyle/>
                    <a:p>
                      <a:pPr marL="0" algn="ctr" defTabSz="914400" rtl="0" eaLnBrk="1" fontAlgn="b" latinLnBrk="0" hangingPunct="1"/>
                      <a:r>
                        <a:rPr lang="es-ES" sz="1100" b="1" i="0" u="none" strike="noStrike" kern="1200" dirty="0">
                          <a:solidFill>
                            <a:srgbClr val="000000"/>
                          </a:solidFill>
                          <a:effectLst/>
                          <a:latin typeface="+mn-lt"/>
                          <a:ea typeface="+mn-ea"/>
                          <a:cs typeface="+mn-cs"/>
                          <a:hlinkClick r:id="rId3" action="ppaction://hlinkfile"/>
                        </a:rPr>
                        <a:t>EJE07</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framework</a:t>
                      </a:r>
                    </a:p>
                  </a:txBody>
                  <a:tcPr marL="108000" marR="0" marT="0" marB="0" anchor="ctr"/>
                </a:tc>
                <a:extLst>
                  <a:ext uri="{0D108BD9-81ED-4DB2-BD59-A6C34878D82A}">
                    <a16:rowId xmlns:a16="http://schemas.microsoft.com/office/drawing/2014/main" val="4174234104"/>
                  </a:ext>
                </a:extLst>
              </a:tr>
              <a:tr h="292894">
                <a:tc>
                  <a:txBody>
                    <a:bodyPr/>
                    <a:lstStyle/>
                    <a:p>
                      <a:pPr marL="0" algn="ctr" defTabSz="914400" rtl="0" eaLnBrk="1" fontAlgn="b" latinLnBrk="0" hangingPunct="1"/>
                      <a:r>
                        <a:rPr lang="es-ES" sz="1100" b="1" i="0" u="none" strike="noStrike" kern="1200" dirty="0">
                          <a:solidFill>
                            <a:srgbClr val="000000"/>
                          </a:solidFill>
                          <a:effectLst/>
                          <a:latin typeface="+mn-lt"/>
                          <a:ea typeface="+mn-ea"/>
                          <a:cs typeface="+mn-cs"/>
                          <a:hlinkClick r:id="rId4" action="ppaction://hlinkfile"/>
                        </a:rPr>
                        <a:t>EJE08</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Tecnología de la aplicación </a:t>
                      </a:r>
                    </a:p>
                  </a:txBody>
                  <a:tcPr marL="108000" marR="0" marT="0" marB="0" anchor="ctr"/>
                </a:tc>
                <a:extLst>
                  <a:ext uri="{0D108BD9-81ED-4DB2-BD59-A6C34878D82A}">
                    <a16:rowId xmlns:a16="http://schemas.microsoft.com/office/drawing/2014/main" val="539057815"/>
                  </a:ext>
                </a:extLst>
              </a:tr>
              <a:tr h="279800">
                <a:tc>
                  <a:txBody>
                    <a:bodyPr/>
                    <a:lstStyle/>
                    <a:p>
                      <a:pPr marL="0" algn="ctr" defTabSz="914400" rtl="0" eaLnBrk="1" fontAlgn="b" latinLnBrk="0" hangingPunct="1"/>
                      <a:r>
                        <a:rPr lang="es-ES" sz="1100" b="1" i="0" u="none" strike="noStrike" kern="1200" dirty="0">
                          <a:solidFill>
                            <a:srgbClr val="000000"/>
                          </a:solidFill>
                          <a:effectLst/>
                          <a:latin typeface="+mn-lt"/>
                          <a:ea typeface="+mn-ea"/>
                          <a:cs typeface="+mn-cs"/>
                          <a:hlinkClick r:id="rId4" action="ppaction://hlinkfile"/>
                        </a:rPr>
                        <a:t>EJE09</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100" b="0" i="0" u="none" strike="noStrike" dirty="0">
                          <a:solidFill>
                            <a:srgbClr val="000000"/>
                          </a:solidFill>
                          <a:effectLst/>
                          <a:latin typeface="+mn-lt"/>
                        </a:rPr>
                        <a:t>Metodología de desarrollo</a:t>
                      </a:r>
                    </a:p>
                  </a:txBody>
                  <a:tcPr marL="108000" marR="0" marT="0" marB="0" anchor="ctr"/>
                </a:tc>
                <a:extLst>
                  <a:ext uri="{0D108BD9-81ED-4DB2-BD59-A6C34878D82A}">
                    <a16:rowId xmlns:a16="http://schemas.microsoft.com/office/drawing/2014/main" val="1951963013"/>
                  </a:ext>
                </a:extLst>
              </a:tr>
              <a:tr h="2798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s-ES" sz="1100" b="1" i="0" u="none" strike="noStrike" dirty="0">
                          <a:solidFill>
                            <a:srgbClr val="000000"/>
                          </a:solidFill>
                          <a:effectLst/>
                          <a:latin typeface="+mn-lt"/>
                          <a:hlinkClick r:id="rId4" action="ppaction://hlinkfile"/>
                        </a:rPr>
                        <a:t>EJE10</a:t>
                      </a:r>
                      <a:endParaRPr lang="es-ES" sz="1100" b="1" i="0" u="none" strike="noStrike" dirty="0">
                        <a:solidFill>
                          <a:srgbClr val="000000"/>
                        </a:solidFill>
                        <a:effectLst/>
                        <a:latin typeface="+mn-lt"/>
                      </a:endParaRPr>
                    </a:p>
                  </a:txBody>
                  <a:tcPr marL="72000" marR="0" marT="0" marB="0" anchor="ctr"/>
                </a:tc>
                <a:tc>
                  <a:txBody>
                    <a:bodyPr/>
                    <a:lstStyle/>
                    <a:p>
                      <a:pPr algn="l" fontAlgn="b"/>
                      <a:r>
                        <a:rPr lang="es-ES" sz="1100" b="0" i="0" u="none" strike="noStrike" dirty="0">
                          <a:solidFill>
                            <a:srgbClr val="000000"/>
                          </a:solidFill>
                          <a:effectLst/>
                          <a:latin typeface="+mn-lt"/>
                        </a:rPr>
                        <a:t>Circuito de Ciclo de Vida</a:t>
                      </a:r>
                    </a:p>
                  </a:txBody>
                  <a:tcPr marL="108000" marR="0" marT="0" marB="0" anchor="ctr"/>
                </a:tc>
                <a:extLst>
                  <a:ext uri="{0D108BD9-81ED-4DB2-BD59-A6C34878D82A}">
                    <a16:rowId xmlns:a16="http://schemas.microsoft.com/office/drawing/2014/main" val="1228557767"/>
                  </a:ext>
                </a:extLst>
              </a:tr>
              <a:tr h="305643">
                <a:tc>
                  <a:txBody>
                    <a:bodyPr/>
                    <a:lstStyle/>
                    <a:p>
                      <a:pPr algn="ctr" fontAlgn="b"/>
                      <a:r>
                        <a:rPr lang="es-ES" sz="1100" b="1" i="0" u="none" strike="noStrike" dirty="0">
                          <a:solidFill>
                            <a:srgbClr val="000000"/>
                          </a:solidFill>
                          <a:effectLst/>
                          <a:latin typeface="+mn-lt"/>
                          <a:hlinkClick r:id="rId4" action="ppaction://hlinkfile"/>
                        </a:rPr>
                        <a:t>EJE11</a:t>
                      </a:r>
                      <a:endParaRPr lang="es-ES" sz="1100" b="1" i="0" u="none" strike="noStrike" dirty="0">
                        <a:solidFill>
                          <a:srgbClr val="000000"/>
                        </a:solidFill>
                        <a:effectLst/>
                        <a:latin typeface="+mn-lt"/>
                      </a:endParaRPr>
                    </a:p>
                  </a:txBody>
                  <a:tcPr marL="72000" marR="0" marT="0" marB="0" anchor="ctr"/>
                </a:tc>
                <a:tc>
                  <a:txBody>
                    <a:bodyPr/>
                    <a:lstStyle/>
                    <a:p>
                      <a:pPr algn="l" fontAlgn="b"/>
                      <a:r>
                        <a:rPr lang="es-ES" sz="1100" b="0" i="0" u="none" strike="noStrike" dirty="0">
                          <a:solidFill>
                            <a:srgbClr val="000000"/>
                          </a:solidFill>
                          <a:effectLst/>
                          <a:latin typeface="+mn-lt"/>
                        </a:rPr>
                        <a:t>Directivas o restricciones legales</a:t>
                      </a:r>
                    </a:p>
                  </a:txBody>
                  <a:tcPr marL="72000" marR="0" marT="0" marB="0" anchor="ctr"/>
                </a:tc>
                <a:extLst>
                  <a:ext uri="{0D108BD9-81ED-4DB2-BD59-A6C34878D82A}">
                    <a16:rowId xmlns:a16="http://schemas.microsoft.com/office/drawing/2014/main" val="558129387"/>
                  </a:ext>
                </a:extLst>
              </a:tr>
              <a:tr h="279800">
                <a:tc>
                  <a:txBody>
                    <a:bodyPr/>
                    <a:lstStyle/>
                    <a:p>
                      <a:pPr algn="ctr" fontAlgn="b"/>
                      <a:r>
                        <a:rPr lang="es-ES" sz="1100" b="1" i="0" u="none" strike="noStrike" dirty="0">
                          <a:solidFill>
                            <a:srgbClr val="000000"/>
                          </a:solidFill>
                          <a:effectLst/>
                          <a:latin typeface="+mn-lt"/>
                          <a:hlinkClick r:id="rId4" action="ppaction://hlinkfile"/>
                        </a:rPr>
                        <a:t>EJE12</a:t>
                      </a:r>
                      <a:endParaRPr lang="es-ES" sz="1100" b="1" i="0" u="none" strike="noStrike" dirty="0">
                        <a:solidFill>
                          <a:srgbClr val="000000"/>
                        </a:solidFill>
                        <a:effectLst/>
                        <a:latin typeface="+mn-lt"/>
                      </a:endParaRPr>
                    </a:p>
                  </a:txBody>
                  <a:tcPr marL="72000" marR="0" marT="0" marB="0" anchor="ctr"/>
                </a:tc>
                <a:tc>
                  <a:txBody>
                    <a:bodyPr/>
                    <a:lstStyle/>
                    <a:p>
                      <a:pPr algn="l" fontAlgn="b"/>
                      <a:r>
                        <a:rPr lang="es-ES" sz="1100" b="0" i="0" u="none" strike="noStrike" dirty="0">
                          <a:solidFill>
                            <a:srgbClr val="000000"/>
                          </a:solidFill>
                          <a:effectLst/>
                          <a:latin typeface="+mn-lt"/>
                        </a:rPr>
                        <a:t>Número de interfaces / Exposición datos</a:t>
                      </a:r>
                    </a:p>
                  </a:txBody>
                  <a:tcPr marL="72000" marR="0" marT="0" marB="0" anchor="ctr"/>
                </a:tc>
                <a:extLst>
                  <a:ext uri="{0D108BD9-81ED-4DB2-BD59-A6C34878D82A}">
                    <a16:rowId xmlns:a16="http://schemas.microsoft.com/office/drawing/2014/main" val="2301192987"/>
                  </a:ext>
                </a:extLst>
              </a:tr>
              <a:tr h="279800">
                <a:tc>
                  <a:txBody>
                    <a:bodyPr/>
                    <a:lstStyle/>
                    <a:p>
                      <a:pPr algn="ctr" fontAlgn="b"/>
                      <a:r>
                        <a:rPr lang="es-ES" sz="1100" b="1" i="0" u="none" strike="noStrike" dirty="0">
                          <a:solidFill>
                            <a:srgbClr val="000000"/>
                          </a:solidFill>
                          <a:effectLst/>
                          <a:latin typeface="+mn-lt"/>
                          <a:hlinkClick r:id="rId4" action="ppaction://hlinkfile"/>
                        </a:rPr>
                        <a:t>EJE13</a:t>
                      </a:r>
                      <a:endParaRPr lang="es-ES" sz="1100" b="1" i="0" u="none" strike="noStrike" dirty="0">
                        <a:solidFill>
                          <a:srgbClr val="000000"/>
                        </a:solidFill>
                        <a:effectLst/>
                        <a:latin typeface="+mn-lt"/>
                      </a:endParaRPr>
                    </a:p>
                  </a:txBody>
                  <a:tcPr marL="72000" marR="0" marT="0" marB="0" anchor="ctr"/>
                </a:tc>
                <a:tc>
                  <a:txBody>
                    <a:bodyPr/>
                    <a:lstStyle/>
                    <a:p>
                      <a:pPr algn="l" fontAlgn="b"/>
                      <a:r>
                        <a:rPr lang="es-ES_tradnl" sz="1100" b="0" i="0" u="none" strike="noStrike" dirty="0">
                          <a:solidFill>
                            <a:srgbClr val="000000"/>
                          </a:solidFill>
                          <a:effectLst/>
                          <a:latin typeface="+mn-lt"/>
                        </a:rPr>
                        <a:t>D</a:t>
                      </a:r>
                      <a:r>
                        <a:rPr lang="es-ES" sz="1100" b="0" i="0" u="none" strike="noStrike" dirty="0" err="1">
                          <a:solidFill>
                            <a:srgbClr val="000000"/>
                          </a:solidFill>
                          <a:effectLst/>
                          <a:latin typeface="+mn-lt"/>
                        </a:rPr>
                        <a:t>ispone</a:t>
                      </a:r>
                      <a:r>
                        <a:rPr lang="es-ES" sz="1100" b="0" i="0" u="none" strike="noStrike" dirty="0">
                          <a:solidFill>
                            <a:srgbClr val="000000"/>
                          </a:solidFill>
                          <a:effectLst/>
                          <a:latin typeface="+mn-lt"/>
                        </a:rPr>
                        <a:t> de datos históricos</a:t>
                      </a:r>
                    </a:p>
                  </a:txBody>
                  <a:tcPr marL="72000" marR="0" marT="0" marB="0" anchor="ctr"/>
                </a:tc>
                <a:extLst>
                  <a:ext uri="{0D108BD9-81ED-4DB2-BD59-A6C34878D82A}">
                    <a16:rowId xmlns:a16="http://schemas.microsoft.com/office/drawing/2014/main" val="2162821953"/>
                  </a:ext>
                </a:extLst>
              </a:tr>
            </a:tbl>
          </a:graphicData>
        </a:graphic>
      </p:graphicFrame>
      <p:graphicFrame>
        <p:nvGraphicFramePr>
          <p:cNvPr id="15" name="Tabla 7">
            <a:extLst>
              <a:ext uri="{FF2B5EF4-FFF2-40B4-BE49-F238E27FC236}">
                <a16:creationId xmlns:a16="http://schemas.microsoft.com/office/drawing/2014/main" id="{AC8AD687-7C17-5917-EAC0-DF816783417B}"/>
              </a:ext>
            </a:extLst>
          </p:cNvPr>
          <p:cNvGraphicFramePr>
            <a:graphicFrameLocks noGrp="1"/>
          </p:cNvGraphicFramePr>
          <p:nvPr>
            <p:extLst>
              <p:ext uri="{D42A27DB-BD31-4B8C-83A1-F6EECF244321}">
                <p14:modId xmlns:p14="http://schemas.microsoft.com/office/powerpoint/2010/main" val="362728520"/>
              </p:ext>
            </p:extLst>
          </p:nvPr>
        </p:nvGraphicFramePr>
        <p:xfrm>
          <a:off x="4721432" y="1117601"/>
          <a:ext cx="3902327" cy="3537286"/>
        </p:xfrm>
        <a:graphic>
          <a:graphicData uri="http://schemas.openxmlformats.org/drawingml/2006/table">
            <a:tbl>
              <a:tblPr firstRow="1" bandRow="1">
                <a:tableStyleId>{5C22544A-7EE6-4342-B048-85BDC9FD1C3A}</a:tableStyleId>
              </a:tblPr>
              <a:tblGrid>
                <a:gridCol w="1207590">
                  <a:extLst>
                    <a:ext uri="{9D8B030D-6E8A-4147-A177-3AD203B41FA5}">
                      <a16:colId xmlns:a16="http://schemas.microsoft.com/office/drawing/2014/main" val="1081768824"/>
                    </a:ext>
                  </a:extLst>
                </a:gridCol>
                <a:gridCol w="2694737">
                  <a:extLst>
                    <a:ext uri="{9D8B030D-6E8A-4147-A177-3AD203B41FA5}">
                      <a16:colId xmlns:a16="http://schemas.microsoft.com/office/drawing/2014/main" val="719494424"/>
                    </a:ext>
                  </a:extLst>
                </a:gridCol>
              </a:tblGrid>
              <a:tr h="364060">
                <a:tc>
                  <a:txBody>
                    <a:bodyPr/>
                    <a:lstStyle/>
                    <a:p>
                      <a:pPr algn="ctr" fontAlgn="b"/>
                      <a:r>
                        <a:rPr lang="es-ES" sz="1100" b="1" i="0" u="none" strike="noStrike">
                          <a:solidFill>
                            <a:schemeClr val="bg1"/>
                          </a:solidFill>
                          <a:effectLst/>
                          <a:latin typeface="Calibri" panose="020F0502020204030204" pitchFamily="34" charset="0"/>
                        </a:rPr>
                        <a:t>CODIGO DEL EJE</a:t>
                      </a:r>
                    </a:p>
                  </a:txBody>
                  <a:tcPr marL="0" marR="0" marT="0" marB="0" anchor="ctr"/>
                </a:tc>
                <a:tc>
                  <a:txBody>
                    <a:bodyPr/>
                    <a:lstStyle/>
                    <a:p>
                      <a:pPr algn="ctr" fontAlgn="b"/>
                      <a:r>
                        <a:rPr lang="es-ES" sz="1100" b="1" i="0" u="none" strike="noStrike" dirty="0">
                          <a:solidFill>
                            <a:schemeClr val="bg1"/>
                          </a:solidFill>
                          <a:effectLst/>
                          <a:latin typeface="Calibri" panose="020F0502020204030204" pitchFamily="34" charset="0"/>
                        </a:rPr>
                        <a:t>4EJES</a:t>
                      </a:r>
                    </a:p>
                  </a:txBody>
                  <a:tcPr marL="0" marR="0" marT="0" marB="0" anchor="ctr"/>
                </a:tc>
                <a:extLst>
                  <a:ext uri="{0D108BD9-81ED-4DB2-BD59-A6C34878D82A}">
                    <a16:rowId xmlns:a16="http://schemas.microsoft.com/office/drawing/2014/main" val="437344086"/>
                  </a:ext>
                </a:extLst>
              </a:tr>
              <a:tr h="297717">
                <a:tc>
                  <a:txBody>
                    <a:bodyPr/>
                    <a:lstStyle/>
                    <a:p>
                      <a:pPr algn="ctr" fontAlgn="b"/>
                      <a:r>
                        <a:rPr lang="es-ES" sz="1100" b="1" i="0" u="none" strike="noStrike" dirty="0">
                          <a:solidFill>
                            <a:srgbClr val="000000"/>
                          </a:solidFill>
                          <a:effectLst/>
                          <a:latin typeface="+mn-lt"/>
                          <a:hlinkClick r:id="" action="ppaction://noaction"/>
                        </a:rPr>
                        <a:t>EJE14</a:t>
                      </a:r>
                      <a:endParaRPr lang="es-ES" sz="1100" b="1" i="0" u="none" strike="noStrike" dirty="0">
                        <a:solidFill>
                          <a:srgbClr val="000000"/>
                        </a:solidFill>
                        <a:effectLst/>
                        <a:latin typeface="+mn-lt"/>
                      </a:endParaRPr>
                    </a:p>
                  </a:txBody>
                  <a:tcPr marL="72000" marR="0" marT="0" marB="0" anchor="ctr"/>
                </a:tc>
                <a:tc>
                  <a:txBody>
                    <a:bodyPr/>
                    <a:lstStyle/>
                    <a:p>
                      <a:pPr algn="l" fontAlgn="b"/>
                      <a:r>
                        <a:rPr lang="es-ES" sz="1100" b="0" i="0" u="none" strike="noStrike" dirty="0">
                          <a:solidFill>
                            <a:srgbClr val="000000"/>
                          </a:solidFill>
                          <a:effectLst/>
                          <a:latin typeface="+mn-lt"/>
                        </a:rPr>
                        <a:t>Número de dependencias / Consumo datos</a:t>
                      </a:r>
                    </a:p>
                  </a:txBody>
                  <a:tcPr marL="72000" marR="0" marT="0" marB="0" anchor="ctr"/>
                </a:tc>
                <a:extLst>
                  <a:ext uri="{0D108BD9-81ED-4DB2-BD59-A6C34878D82A}">
                    <a16:rowId xmlns:a16="http://schemas.microsoft.com/office/drawing/2014/main" val="4195793622"/>
                  </a:ext>
                </a:extLst>
              </a:tr>
              <a:tr h="297717">
                <a:tc>
                  <a:txBody>
                    <a:bodyPr/>
                    <a:lstStyle/>
                    <a:p>
                      <a:pPr algn="ctr" fontAlgn="b"/>
                      <a:r>
                        <a:rPr lang="es-ES" sz="1100" b="1" i="0" u="none" strike="noStrike" dirty="0">
                          <a:solidFill>
                            <a:srgbClr val="000000"/>
                          </a:solidFill>
                          <a:effectLst/>
                          <a:latin typeface="+mn-lt"/>
                          <a:hlinkClick r:id="" action="ppaction://noaction"/>
                        </a:rPr>
                        <a:t>EJE15</a:t>
                      </a:r>
                      <a:endParaRPr lang="es-ES" sz="1100" b="1" i="0" u="none" strike="noStrike" dirty="0">
                        <a:solidFill>
                          <a:srgbClr val="000000"/>
                        </a:solidFill>
                        <a:effectLst/>
                        <a:latin typeface="+mn-lt"/>
                      </a:endParaRPr>
                    </a:p>
                  </a:txBody>
                  <a:tcPr marL="72000" marR="0" marT="0" marB="0" anchor="ctr"/>
                </a:tc>
                <a:tc>
                  <a:txBody>
                    <a:bodyPr/>
                    <a:lstStyle/>
                    <a:p>
                      <a:pPr algn="l" fontAlgn="b"/>
                      <a:r>
                        <a:rPr lang="es-ES" sz="1100" b="0" i="0" u="none" strike="noStrike" dirty="0">
                          <a:solidFill>
                            <a:srgbClr val="000000"/>
                          </a:solidFill>
                          <a:effectLst/>
                          <a:latin typeface="+mn-lt"/>
                        </a:rPr>
                        <a:t>Sensibilidad de los datos manejados</a:t>
                      </a:r>
                    </a:p>
                  </a:txBody>
                  <a:tcPr marL="72000" marR="0" marT="0" marB="0" anchor="ctr"/>
                </a:tc>
                <a:extLst>
                  <a:ext uri="{0D108BD9-81ED-4DB2-BD59-A6C34878D82A}">
                    <a16:rowId xmlns:a16="http://schemas.microsoft.com/office/drawing/2014/main" val="3312320462"/>
                  </a:ext>
                </a:extLst>
              </a:tr>
              <a:tr h="2727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s-ES" sz="1100" b="1" i="0" u="none" strike="noStrike" dirty="0">
                        <a:solidFill>
                          <a:srgbClr val="000000"/>
                        </a:solidFill>
                        <a:effectLst/>
                        <a:latin typeface="+mn-lt"/>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s-ES" sz="1100" b="1" i="0" u="none" strike="noStrike" dirty="0">
                          <a:solidFill>
                            <a:srgbClr val="000000"/>
                          </a:solidFill>
                          <a:effectLst/>
                          <a:latin typeface="+mn-lt"/>
                          <a:hlinkClick r:id="rId4" action="ppaction://hlinkfile"/>
                        </a:rPr>
                        <a:t>EJE16</a:t>
                      </a:r>
                      <a:endParaRPr lang="es-ES" sz="1100" b="1" i="0" u="none" strike="noStrike" dirty="0">
                        <a:solidFill>
                          <a:srgbClr val="000000"/>
                        </a:solidFill>
                        <a:effectLst/>
                        <a:latin typeface="+mn-lt"/>
                      </a:endParaRPr>
                    </a:p>
                    <a:p>
                      <a:pPr algn="ctr" fontAlgn="b"/>
                      <a:endParaRPr lang="es-ES" sz="1100" b="1" i="0" u="none" strike="noStrike" dirty="0">
                        <a:solidFill>
                          <a:srgbClr val="000000"/>
                        </a:solidFill>
                        <a:effectLst/>
                        <a:latin typeface="+mn-lt"/>
                      </a:endParaRPr>
                    </a:p>
                  </a:txBody>
                  <a:tcPr marL="72000" marR="0" marT="0" marB="0" anchor="ctr"/>
                </a:tc>
                <a:tc>
                  <a:txBody>
                    <a:bodyPr/>
                    <a:lstStyle/>
                    <a:p>
                      <a:pPr algn="l" fontAlgn="b"/>
                      <a:r>
                        <a:rPr lang="es-ES" sz="1100" b="0" i="0" u="none" strike="noStrike" dirty="0">
                          <a:solidFill>
                            <a:srgbClr val="000000"/>
                          </a:solidFill>
                          <a:effectLst/>
                          <a:latin typeface="+mn-lt"/>
                        </a:rPr>
                        <a:t>Rastro de auditorias</a:t>
                      </a:r>
                    </a:p>
                  </a:txBody>
                  <a:tcPr marL="72000" marR="0" marT="0" marB="0" anchor="ctr"/>
                </a:tc>
                <a:extLst>
                  <a:ext uri="{0D108BD9-81ED-4DB2-BD59-A6C34878D82A}">
                    <a16:rowId xmlns:a16="http://schemas.microsoft.com/office/drawing/2014/main" val="3848624055"/>
                  </a:ext>
                </a:extLst>
              </a:tr>
              <a:tr h="272765">
                <a:tc>
                  <a:txBody>
                    <a:bodyPr/>
                    <a:lstStyle/>
                    <a:p>
                      <a:pPr algn="ctr" fontAlgn="b"/>
                      <a:r>
                        <a:rPr lang="es-ES" sz="1100" b="1" i="0" u="none" strike="noStrike" dirty="0">
                          <a:solidFill>
                            <a:srgbClr val="000000"/>
                          </a:solidFill>
                          <a:effectLst/>
                          <a:latin typeface="+mn-lt"/>
                          <a:hlinkClick r:id="" action="ppaction://noaction"/>
                        </a:rPr>
                        <a:t>EJE17</a:t>
                      </a:r>
                      <a:endParaRPr lang="es-ES" sz="1100" b="1" i="0" u="none" strike="noStrike" dirty="0">
                        <a:solidFill>
                          <a:srgbClr val="000000"/>
                        </a:solidFill>
                        <a:effectLst/>
                        <a:latin typeface="+mn-lt"/>
                      </a:endParaRPr>
                    </a:p>
                  </a:txBody>
                  <a:tcPr marL="72000" marR="0" marT="0" marB="0" anchor="ctr"/>
                </a:tc>
                <a:tc>
                  <a:txBody>
                    <a:bodyPr/>
                    <a:lstStyle/>
                    <a:p>
                      <a:pPr algn="l" fontAlgn="b"/>
                      <a:r>
                        <a:rPr lang="es-ES" sz="1100" b="0" i="0" u="none" strike="noStrike" dirty="0">
                          <a:solidFill>
                            <a:srgbClr val="000000"/>
                          </a:solidFill>
                          <a:effectLst/>
                          <a:latin typeface="+mn-lt"/>
                        </a:rPr>
                        <a:t>Transaccional</a:t>
                      </a:r>
                    </a:p>
                  </a:txBody>
                  <a:tcPr marL="72000" marR="0" marT="0" marB="0" anchor="ctr"/>
                </a:tc>
                <a:extLst>
                  <a:ext uri="{0D108BD9-81ED-4DB2-BD59-A6C34878D82A}">
                    <a16:rowId xmlns:a16="http://schemas.microsoft.com/office/drawing/2014/main" val="3440892973"/>
                  </a:ext>
                </a:extLst>
              </a:tr>
              <a:tr h="309093">
                <a:tc>
                  <a:txBody>
                    <a:bodyPr/>
                    <a:lstStyle/>
                    <a:p>
                      <a:pPr algn="ctr" fontAlgn="b"/>
                      <a:r>
                        <a:rPr lang="es-ES" sz="1100" b="1" i="0" u="none" strike="noStrike" dirty="0">
                          <a:solidFill>
                            <a:srgbClr val="000000"/>
                          </a:solidFill>
                          <a:effectLst/>
                          <a:latin typeface="+mn-lt"/>
                          <a:hlinkClick r:id="" action="ppaction://noaction"/>
                        </a:rPr>
                        <a:t>EJE19</a:t>
                      </a:r>
                      <a:endParaRPr lang="es-ES" sz="1100" b="1" i="0" u="none" strike="noStrike" dirty="0">
                        <a:solidFill>
                          <a:srgbClr val="000000"/>
                        </a:solidFill>
                        <a:effectLst/>
                        <a:latin typeface="+mn-lt"/>
                      </a:endParaRPr>
                    </a:p>
                  </a:txBody>
                  <a:tcPr marL="7200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100" b="0" i="0" u="none" strike="noStrike" dirty="0">
                          <a:solidFill>
                            <a:srgbClr val="000000"/>
                          </a:solidFill>
                          <a:effectLst/>
                          <a:latin typeface="+mn-lt"/>
                        </a:rPr>
                        <a:t>Componentes que desarrolla</a:t>
                      </a:r>
                    </a:p>
                  </a:txBody>
                  <a:tcPr marL="72000" marR="0" marT="0" marB="0" anchor="ctr"/>
                </a:tc>
                <a:extLst>
                  <a:ext uri="{0D108BD9-81ED-4DB2-BD59-A6C34878D82A}">
                    <a16:rowId xmlns:a16="http://schemas.microsoft.com/office/drawing/2014/main" val="3674644533"/>
                  </a:ext>
                </a:extLst>
              </a:tr>
              <a:tr h="302146">
                <a:tc>
                  <a:txBody>
                    <a:bodyPr/>
                    <a:lstStyle/>
                    <a:p>
                      <a:pPr algn="ctr" fontAlgn="b"/>
                      <a:r>
                        <a:rPr lang="es-ES" sz="1100" b="1" i="0" u="none" strike="noStrike" dirty="0">
                          <a:solidFill>
                            <a:srgbClr val="000000"/>
                          </a:solidFill>
                          <a:effectLst/>
                          <a:latin typeface="+mn-lt"/>
                          <a:hlinkClick r:id="" action="ppaction://noaction"/>
                        </a:rPr>
                        <a:t>EJE20</a:t>
                      </a:r>
                      <a:endParaRPr lang="es-ES" sz="1100" b="1" i="0" u="none" strike="noStrike" dirty="0">
                        <a:solidFill>
                          <a:srgbClr val="000000"/>
                        </a:solidFill>
                        <a:effectLst/>
                        <a:latin typeface="+mn-lt"/>
                      </a:endParaRPr>
                    </a:p>
                  </a:txBody>
                  <a:tcPr marL="7200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100" b="0" i="0" u="none" strike="noStrike" dirty="0">
                          <a:solidFill>
                            <a:srgbClr val="000000"/>
                          </a:solidFill>
                          <a:effectLst/>
                          <a:latin typeface="+mn-lt"/>
                        </a:rPr>
                        <a:t>Infraestructura de despliegue</a:t>
                      </a:r>
                    </a:p>
                  </a:txBody>
                  <a:tcPr marL="72000" marR="0" marT="0" marB="0" anchor="ctr"/>
                </a:tc>
                <a:extLst>
                  <a:ext uri="{0D108BD9-81ED-4DB2-BD59-A6C34878D82A}">
                    <a16:rowId xmlns:a16="http://schemas.microsoft.com/office/drawing/2014/main" val="1813860482"/>
                  </a:ext>
                </a:extLst>
              </a:tr>
              <a:tr h="297717">
                <a:tc>
                  <a:txBody>
                    <a:bodyPr/>
                    <a:lstStyle/>
                    <a:p>
                      <a:pPr algn="ctr" fontAlgn="b"/>
                      <a:r>
                        <a:rPr lang="es-ES" sz="1100" b="1" i="0" u="none" strike="noStrike" kern="1200" dirty="0">
                          <a:solidFill>
                            <a:srgbClr val="000000"/>
                          </a:solidFill>
                          <a:effectLst/>
                          <a:latin typeface="+mn-lt"/>
                          <a:ea typeface="+mn-ea"/>
                          <a:cs typeface="+mn-cs"/>
                          <a:hlinkClick r:id="" action="ppaction://noaction"/>
                        </a:rPr>
                        <a:t>EJE21</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Dispositivos</a:t>
                      </a:r>
                    </a:p>
                  </a:txBody>
                  <a:tcPr marL="72000" marR="0" marT="0" marB="0" anchor="ctr"/>
                </a:tc>
                <a:extLst>
                  <a:ext uri="{0D108BD9-81ED-4DB2-BD59-A6C34878D82A}">
                    <a16:rowId xmlns:a16="http://schemas.microsoft.com/office/drawing/2014/main" val="1951963013"/>
                  </a:ext>
                </a:extLst>
              </a:tr>
              <a:tr h="297717">
                <a:tc>
                  <a:txBody>
                    <a:bodyPr/>
                    <a:lstStyle/>
                    <a:p>
                      <a:pPr algn="ctr" fontAlgn="b"/>
                      <a:r>
                        <a:rPr lang="es-ES" sz="1100" b="1" i="0" u="none" strike="noStrike" kern="1200" dirty="0">
                          <a:solidFill>
                            <a:srgbClr val="000000"/>
                          </a:solidFill>
                          <a:effectLst/>
                          <a:latin typeface="+mn-lt"/>
                          <a:ea typeface="+mn-ea"/>
                          <a:cs typeface="+mn-cs"/>
                          <a:hlinkClick r:id="" action="ppaction://noaction"/>
                        </a:rPr>
                        <a:t>EJE22</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Acceso perfilado</a:t>
                      </a:r>
                    </a:p>
                  </a:txBody>
                  <a:tcPr marL="72000" marR="0" marT="0" marB="0" anchor="ctr"/>
                </a:tc>
                <a:extLst>
                  <a:ext uri="{0D108BD9-81ED-4DB2-BD59-A6C34878D82A}">
                    <a16:rowId xmlns:a16="http://schemas.microsoft.com/office/drawing/2014/main" val="1228557767"/>
                  </a:ext>
                </a:extLst>
              </a:tr>
              <a:tr h="297717">
                <a:tc>
                  <a:txBody>
                    <a:bodyPr/>
                    <a:lstStyle/>
                    <a:p>
                      <a:pPr algn="ctr" fontAlgn="b"/>
                      <a:r>
                        <a:rPr lang="es-ES" sz="1100" b="1" i="0" u="none" strike="noStrike" kern="1200" dirty="0">
                          <a:solidFill>
                            <a:srgbClr val="000000"/>
                          </a:solidFill>
                          <a:effectLst/>
                          <a:latin typeface="+mn-lt"/>
                          <a:ea typeface="+mn-ea"/>
                          <a:cs typeface="+mn-cs"/>
                          <a:hlinkClick r:id="" action="ppaction://noaction"/>
                        </a:rPr>
                        <a:t>EJE23</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Uso de la configuración de usuario</a:t>
                      </a:r>
                    </a:p>
                  </a:txBody>
                  <a:tcPr marL="72000" marR="0" marT="0" marB="0" anchor="ctr"/>
                </a:tc>
                <a:extLst>
                  <a:ext uri="{0D108BD9-81ED-4DB2-BD59-A6C34878D82A}">
                    <a16:rowId xmlns:a16="http://schemas.microsoft.com/office/drawing/2014/main" val="558129387"/>
                  </a:ext>
                </a:extLst>
              </a:tr>
              <a:tr h="297717">
                <a:tc>
                  <a:txBody>
                    <a:bodyPr/>
                    <a:lstStyle/>
                    <a:p>
                      <a:pPr algn="ctr" fontAlgn="b"/>
                      <a:r>
                        <a:rPr lang="es-ES" sz="1100" b="1" i="0" u="none" strike="noStrike" kern="1200" dirty="0">
                          <a:solidFill>
                            <a:srgbClr val="000000"/>
                          </a:solidFill>
                          <a:effectLst/>
                          <a:latin typeface="+mn-lt"/>
                          <a:ea typeface="+mn-ea"/>
                          <a:cs typeface="+mn-cs"/>
                          <a:hlinkClick r:id="rId5" action="ppaction://hlinksldjump"/>
                        </a:rPr>
                        <a:t>EJE24</a:t>
                      </a:r>
                      <a:endParaRPr lang="es-ES" sz="1100" b="1" i="0" u="none" strike="noStrike" kern="1200" dirty="0">
                        <a:solidFill>
                          <a:srgbClr val="000000"/>
                        </a:solidFill>
                        <a:effectLst/>
                        <a:latin typeface="+mn-lt"/>
                        <a:ea typeface="+mn-ea"/>
                        <a:cs typeface="+mn-cs"/>
                      </a:endParaRPr>
                    </a:p>
                  </a:txBody>
                  <a:tcPr marL="72000" marR="0" marT="0" marB="0" anchor="ctr"/>
                </a:tc>
                <a:tc>
                  <a:txBody>
                    <a:bodyPr/>
                    <a:lstStyle/>
                    <a:p>
                      <a:pPr algn="l" fontAlgn="b"/>
                      <a:r>
                        <a:rPr lang="es-ES" sz="1100" b="0" i="0" u="none" strike="noStrike" dirty="0">
                          <a:solidFill>
                            <a:srgbClr val="000000"/>
                          </a:solidFill>
                          <a:effectLst/>
                          <a:latin typeface="+mn-lt"/>
                        </a:rPr>
                        <a:t>Volumen de consumo de datos expuestos</a:t>
                      </a:r>
                    </a:p>
                  </a:txBody>
                  <a:tcPr marL="72000" marR="0" marT="0" marB="0" anchor="ctr"/>
                </a:tc>
                <a:extLst>
                  <a:ext uri="{0D108BD9-81ED-4DB2-BD59-A6C34878D82A}">
                    <a16:rowId xmlns:a16="http://schemas.microsoft.com/office/drawing/2014/main" val="1665476437"/>
                  </a:ext>
                </a:extLst>
              </a:tr>
            </a:tbl>
          </a:graphicData>
        </a:graphic>
      </p:graphicFrame>
    </p:spTree>
    <p:extLst>
      <p:ext uri="{BB962C8B-B14F-4D97-AF65-F5344CB8AC3E}">
        <p14:creationId xmlns:p14="http://schemas.microsoft.com/office/powerpoint/2010/main" val="116205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¿CÓMO FUNCIONA MACA?</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15</a:t>
            </a:fld>
            <a:endParaRPr lang="es-ES" dirty="0"/>
          </a:p>
        </p:txBody>
      </p:sp>
      <p:pic>
        <p:nvPicPr>
          <p:cNvPr id="47" name="Picture 3">
            <a:extLst>
              <a:ext uri="{FF2B5EF4-FFF2-40B4-BE49-F238E27FC236}">
                <a16:creationId xmlns:a16="http://schemas.microsoft.com/office/drawing/2014/main" id="{C2BB0F70-D6B5-4418-84B3-D5764D318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992" y="766850"/>
            <a:ext cx="6236335" cy="4084320"/>
          </a:xfrm>
          <a:prstGeom prst="rect">
            <a:avLst/>
          </a:prstGeom>
        </p:spPr>
      </p:pic>
    </p:spTree>
    <p:extLst>
      <p:ext uri="{BB962C8B-B14F-4D97-AF65-F5344CB8AC3E}">
        <p14:creationId xmlns:p14="http://schemas.microsoft.com/office/powerpoint/2010/main" val="16483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¿CÓMO ME PUEDE AYUDAR MACA?</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16</a:t>
            </a:fld>
            <a:endParaRPr lang="es-ES" dirty="0"/>
          </a:p>
        </p:txBody>
      </p:sp>
      <p:sp>
        <p:nvSpPr>
          <p:cNvPr id="6" name="Marcador de contenido 5">
            <a:extLst>
              <a:ext uri="{FF2B5EF4-FFF2-40B4-BE49-F238E27FC236}">
                <a16:creationId xmlns:a16="http://schemas.microsoft.com/office/drawing/2014/main" id="{BA222268-3166-EE9A-FCC7-1682FD65174C}"/>
              </a:ext>
            </a:extLst>
          </p:cNvPr>
          <p:cNvSpPr>
            <a:spLocks noGrp="1"/>
          </p:cNvSpPr>
          <p:nvPr>
            <p:ph idx="1"/>
          </p:nvPr>
        </p:nvSpPr>
        <p:spPr>
          <a:xfrm>
            <a:off x="378790" y="736311"/>
            <a:ext cx="8229600" cy="4227191"/>
          </a:xfrm>
        </p:spPr>
        <p:txBody>
          <a:bodyPr>
            <a:noAutofit/>
          </a:bodyPr>
          <a:lstStyle/>
          <a:p>
            <a:r>
              <a:rPr lang="es-ES" sz="1900" dirty="0"/>
              <a:t>Permite clasificar todo el aplicativo de la Gerencia, encuadrando su información dentro de los cuatro niveles definidos en MAD: elemento promocionable, aplicación, agrupación funcional y proyecto.</a:t>
            </a:r>
          </a:p>
          <a:p>
            <a:pPr marL="0" indent="0">
              <a:buNone/>
            </a:pPr>
            <a:endParaRPr lang="es-ES" sz="1900" dirty="0"/>
          </a:p>
          <a:p>
            <a:r>
              <a:rPr lang="es-ES" sz="1900" dirty="0"/>
              <a:t>Contiene datos, no sólo estáticos y administrativos del aplicativo, sino también información dinámica acerca de las distintas versiones dentro de la evolución del mismo.</a:t>
            </a:r>
          </a:p>
          <a:p>
            <a:pPr marL="0" indent="0">
              <a:buNone/>
            </a:pPr>
            <a:endParaRPr lang="es-ES" sz="1900" dirty="0"/>
          </a:p>
          <a:p>
            <a:r>
              <a:rPr lang="es-ES" sz="1900" dirty="0"/>
              <a:t>Posibilita que cada aplicación disponga de un itinerario de calidad propio, adaptado a sus características y necesidades (al contrario que en la situación actual, donde todas las aplicaciones tienen el mismo itinerario).</a:t>
            </a:r>
          </a:p>
        </p:txBody>
      </p:sp>
    </p:spTree>
    <p:extLst>
      <p:ext uri="{BB962C8B-B14F-4D97-AF65-F5344CB8AC3E}">
        <p14:creationId xmlns:p14="http://schemas.microsoft.com/office/powerpoint/2010/main" val="395603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D95A9-5820-34F3-B208-F3E3FBAADF5B}"/>
              </a:ext>
            </a:extLst>
          </p:cNvPr>
          <p:cNvSpPr>
            <a:spLocks noGrp="1"/>
          </p:cNvSpPr>
          <p:nvPr>
            <p:ph type="title"/>
          </p:nvPr>
        </p:nvSpPr>
        <p:spPr/>
        <p:txBody>
          <a:bodyPr/>
          <a:lstStyle/>
          <a:p>
            <a:r>
              <a:rPr lang="es-ES" dirty="0"/>
              <a:t>PRESENTACION CATALOGO MACA</a:t>
            </a:r>
          </a:p>
        </p:txBody>
      </p:sp>
      <p:sp>
        <p:nvSpPr>
          <p:cNvPr id="4" name="Marcador de número de diapositiva 3">
            <a:extLst>
              <a:ext uri="{FF2B5EF4-FFF2-40B4-BE49-F238E27FC236}">
                <a16:creationId xmlns:a16="http://schemas.microsoft.com/office/drawing/2014/main" id="{E1A184A1-83AF-BF5B-4233-8B0B094CB333}"/>
              </a:ext>
            </a:extLst>
          </p:cNvPr>
          <p:cNvSpPr>
            <a:spLocks noGrp="1"/>
          </p:cNvSpPr>
          <p:nvPr>
            <p:ph type="sldNum" sz="quarter" idx="12"/>
          </p:nvPr>
        </p:nvSpPr>
        <p:spPr/>
        <p:txBody>
          <a:bodyPr/>
          <a:lstStyle/>
          <a:p>
            <a:fld id="{CAF71A83-2317-41CE-AF2E-1614BF4FFC11}" type="slidenum">
              <a:rPr lang="es-ES" smtClean="0"/>
              <a:pPr/>
              <a:t>17</a:t>
            </a:fld>
            <a:endParaRPr lang="es-ES"/>
          </a:p>
        </p:txBody>
      </p:sp>
      <p:pic>
        <p:nvPicPr>
          <p:cNvPr id="6146" name="Picture 2" descr="Invitación Jornada Dk Gest Demo Day. Descubre nuestro secreto a gritos! -  Dk no son solo dos letras S.L. - Dkreativo">
            <a:extLst>
              <a:ext uri="{FF2B5EF4-FFF2-40B4-BE49-F238E27FC236}">
                <a16:creationId xmlns:a16="http://schemas.microsoft.com/office/drawing/2014/main" id="{10102E20-02E7-B6E4-A303-3B998BC1B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857250"/>
            <a:ext cx="5457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6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D3049-66D4-BF49-4B35-0B46D581718D}"/>
              </a:ext>
            </a:extLst>
          </p:cNvPr>
          <p:cNvSpPr>
            <a:spLocks noGrp="1"/>
          </p:cNvSpPr>
          <p:nvPr>
            <p:ph type="title"/>
          </p:nvPr>
        </p:nvSpPr>
        <p:spPr/>
        <p:txBody>
          <a:bodyPr/>
          <a:lstStyle/>
          <a:p>
            <a:r>
              <a:rPr lang="es-ES" dirty="0"/>
              <a:t>CONVIVENCIA CAPP- MACA</a:t>
            </a:r>
          </a:p>
        </p:txBody>
      </p:sp>
      <p:sp>
        <p:nvSpPr>
          <p:cNvPr id="4" name="Marcador de número de diapositiva 3">
            <a:extLst>
              <a:ext uri="{FF2B5EF4-FFF2-40B4-BE49-F238E27FC236}">
                <a16:creationId xmlns:a16="http://schemas.microsoft.com/office/drawing/2014/main" id="{D6435384-065D-A9BC-DB3D-16B57FFA77E7}"/>
              </a:ext>
            </a:extLst>
          </p:cNvPr>
          <p:cNvSpPr>
            <a:spLocks noGrp="1"/>
          </p:cNvSpPr>
          <p:nvPr>
            <p:ph type="sldNum" sz="quarter" idx="12"/>
          </p:nvPr>
        </p:nvSpPr>
        <p:spPr/>
        <p:txBody>
          <a:bodyPr/>
          <a:lstStyle/>
          <a:p>
            <a:fld id="{CAF71A83-2317-41CE-AF2E-1614BF4FFC11}" type="slidenum">
              <a:rPr lang="es-ES" smtClean="0"/>
              <a:pPr/>
              <a:t>18</a:t>
            </a:fld>
            <a:endParaRPr lang="es-ES"/>
          </a:p>
        </p:txBody>
      </p:sp>
      <p:sp>
        <p:nvSpPr>
          <p:cNvPr id="5" name="2 Marcador de contenido">
            <a:extLst>
              <a:ext uri="{FF2B5EF4-FFF2-40B4-BE49-F238E27FC236}">
                <a16:creationId xmlns:a16="http://schemas.microsoft.com/office/drawing/2014/main" id="{05A4B255-B60E-B475-DFDA-8D8F7F2C20F2}"/>
              </a:ext>
            </a:extLst>
          </p:cNvPr>
          <p:cNvSpPr>
            <a:spLocks noGrp="1"/>
          </p:cNvSpPr>
          <p:nvPr>
            <p:ph idx="1"/>
          </p:nvPr>
        </p:nvSpPr>
        <p:spPr>
          <a:xfrm>
            <a:off x="457200" y="881150"/>
            <a:ext cx="8229600" cy="931426"/>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s-ES" sz="1800" b="1" dirty="0"/>
              <a:t>La adopción por parte de los centros del modelo MAD y de su catálogo MACA se harán de forma gradual ( por centro y ola). Se plantea un periodo de convivencia entre ambos catálogos.</a:t>
            </a:r>
            <a:endParaRPr lang="es-ES" sz="1800" dirty="0"/>
          </a:p>
        </p:txBody>
      </p:sp>
      <p:sp>
        <p:nvSpPr>
          <p:cNvPr id="6" name="Rectángulo 5">
            <a:extLst>
              <a:ext uri="{FF2B5EF4-FFF2-40B4-BE49-F238E27FC236}">
                <a16:creationId xmlns:a16="http://schemas.microsoft.com/office/drawing/2014/main" id="{99F45072-2415-63CD-3576-1DA18DE0D218}"/>
              </a:ext>
            </a:extLst>
          </p:cNvPr>
          <p:cNvSpPr/>
          <p:nvPr/>
        </p:nvSpPr>
        <p:spPr>
          <a:xfrm>
            <a:off x="457200" y="2085972"/>
            <a:ext cx="271463" cy="2928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1887C083-EA55-88AE-3DD8-5AC1E335B47C}"/>
              </a:ext>
            </a:extLst>
          </p:cNvPr>
          <p:cNvSpPr txBox="1"/>
          <p:nvPr/>
        </p:nvSpPr>
        <p:spPr>
          <a:xfrm>
            <a:off x="728663" y="2009534"/>
            <a:ext cx="2821781" cy="692497"/>
          </a:xfrm>
          <a:prstGeom prst="rect">
            <a:avLst/>
          </a:prstGeom>
          <a:noFill/>
        </p:spPr>
        <p:txBody>
          <a:bodyPr wrap="square" rtlCol="0">
            <a:spAutoFit/>
          </a:bodyPr>
          <a:lstStyle/>
          <a:p>
            <a:r>
              <a:rPr lang="es-ES" sz="1300" dirty="0"/>
              <a:t>Las aplicaciones nuevas solamente se dan de alta en un solo catálogo (MACA).</a:t>
            </a:r>
          </a:p>
        </p:txBody>
      </p:sp>
      <p:sp>
        <p:nvSpPr>
          <p:cNvPr id="8" name="Rectángulo 7">
            <a:extLst>
              <a:ext uri="{FF2B5EF4-FFF2-40B4-BE49-F238E27FC236}">
                <a16:creationId xmlns:a16="http://schemas.microsoft.com/office/drawing/2014/main" id="{510C80D9-EC8B-8B7F-755B-D38C3AD38686}"/>
              </a:ext>
            </a:extLst>
          </p:cNvPr>
          <p:cNvSpPr/>
          <p:nvPr/>
        </p:nvSpPr>
        <p:spPr>
          <a:xfrm>
            <a:off x="457199" y="2952094"/>
            <a:ext cx="271463" cy="2928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BC889F85-5B22-EA76-628A-678312CA1E7B}"/>
              </a:ext>
            </a:extLst>
          </p:cNvPr>
          <p:cNvSpPr txBox="1"/>
          <p:nvPr/>
        </p:nvSpPr>
        <p:spPr>
          <a:xfrm>
            <a:off x="728663" y="2824636"/>
            <a:ext cx="2821781" cy="692497"/>
          </a:xfrm>
          <a:prstGeom prst="rect">
            <a:avLst/>
          </a:prstGeom>
          <a:noFill/>
        </p:spPr>
        <p:txBody>
          <a:bodyPr wrap="square" rtlCol="0">
            <a:spAutoFit/>
          </a:bodyPr>
          <a:lstStyle/>
          <a:p>
            <a:r>
              <a:rPr lang="es-ES" sz="1300" dirty="0"/>
              <a:t>Una vez una aplicación se incorpora a MACA, solamente queda activo este catálogo para operar.</a:t>
            </a:r>
          </a:p>
        </p:txBody>
      </p:sp>
      <p:sp>
        <p:nvSpPr>
          <p:cNvPr id="10" name="Rectángulo 9">
            <a:extLst>
              <a:ext uri="{FF2B5EF4-FFF2-40B4-BE49-F238E27FC236}">
                <a16:creationId xmlns:a16="http://schemas.microsoft.com/office/drawing/2014/main" id="{9182C5F4-6F6E-92E1-B379-D74F04FB96A2}"/>
              </a:ext>
            </a:extLst>
          </p:cNvPr>
          <p:cNvSpPr/>
          <p:nvPr/>
        </p:nvSpPr>
        <p:spPr>
          <a:xfrm>
            <a:off x="457198" y="3643159"/>
            <a:ext cx="271463" cy="2928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C7AD9F32-F48C-5470-8372-D7C02072F659}"/>
              </a:ext>
            </a:extLst>
          </p:cNvPr>
          <p:cNvSpPr txBox="1"/>
          <p:nvPr/>
        </p:nvSpPr>
        <p:spPr>
          <a:xfrm>
            <a:off x="728663" y="3569853"/>
            <a:ext cx="2821781" cy="692497"/>
          </a:xfrm>
          <a:prstGeom prst="rect">
            <a:avLst/>
          </a:prstGeom>
          <a:noFill/>
        </p:spPr>
        <p:txBody>
          <a:bodyPr wrap="square" rtlCol="0">
            <a:spAutoFit/>
          </a:bodyPr>
          <a:lstStyle/>
          <a:p>
            <a:r>
              <a:rPr lang="es-ES" sz="1300" dirty="0"/>
              <a:t>Si una aplicación no se ha incorporado a MAD, estará activa en CAPP a nivel operación.</a:t>
            </a:r>
          </a:p>
        </p:txBody>
      </p:sp>
      <p:sp>
        <p:nvSpPr>
          <p:cNvPr id="12" name="Rectángulo 11">
            <a:extLst>
              <a:ext uri="{FF2B5EF4-FFF2-40B4-BE49-F238E27FC236}">
                <a16:creationId xmlns:a16="http://schemas.microsoft.com/office/drawing/2014/main" id="{635F311D-7178-114F-9B5F-29ADA2734404}"/>
              </a:ext>
            </a:extLst>
          </p:cNvPr>
          <p:cNvSpPr/>
          <p:nvPr/>
        </p:nvSpPr>
        <p:spPr>
          <a:xfrm>
            <a:off x="457197" y="4450964"/>
            <a:ext cx="271463" cy="2928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EE93D491-2297-F40B-5140-0355326A479E}"/>
              </a:ext>
            </a:extLst>
          </p:cNvPr>
          <p:cNvSpPr txBox="1"/>
          <p:nvPr/>
        </p:nvSpPr>
        <p:spPr>
          <a:xfrm>
            <a:off x="728660" y="4327717"/>
            <a:ext cx="2821781" cy="492443"/>
          </a:xfrm>
          <a:prstGeom prst="rect">
            <a:avLst/>
          </a:prstGeom>
          <a:noFill/>
        </p:spPr>
        <p:txBody>
          <a:bodyPr wrap="square" rtlCol="0">
            <a:spAutoFit/>
          </a:bodyPr>
          <a:lstStyle/>
          <a:p>
            <a:r>
              <a:rPr lang="es-ES" sz="1300" dirty="0"/>
              <a:t>La información entre ambos catálogos se sincroniza.</a:t>
            </a:r>
          </a:p>
        </p:txBody>
      </p:sp>
      <p:sp>
        <p:nvSpPr>
          <p:cNvPr id="14" name="Rectángulo 13">
            <a:extLst>
              <a:ext uri="{FF2B5EF4-FFF2-40B4-BE49-F238E27FC236}">
                <a16:creationId xmlns:a16="http://schemas.microsoft.com/office/drawing/2014/main" id="{8FE56763-27EA-CA11-C28E-705754AA0962}"/>
              </a:ext>
            </a:extLst>
          </p:cNvPr>
          <p:cNvSpPr/>
          <p:nvPr/>
        </p:nvSpPr>
        <p:spPr>
          <a:xfrm>
            <a:off x="5950747" y="3091526"/>
            <a:ext cx="757239" cy="6924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CAPP</a:t>
            </a:r>
          </a:p>
        </p:txBody>
      </p:sp>
      <p:sp>
        <p:nvSpPr>
          <p:cNvPr id="15" name="Rectángulo 14">
            <a:extLst>
              <a:ext uri="{FF2B5EF4-FFF2-40B4-BE49-F238E27FC236}">
                <a16:creationId xmlns:a16="http://schemas.microsoft.com/office/drawing/2014/main" id="{05676D91-5509-B9CE-E78E-53DBB5695D7F}"/>
              </a:ext>
            </a:extLst>
          </p:cNvPr>
          <p:cNvSpPr/>
          <p:nvPr/>
        </p:nvSpPr>
        <p:spPr>
          <a:xfrm>
            <a:off x="7829554" y="3091526"/>
            <a:ext cx="852474" cy="6924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MACA</a:t>
            </a:r>
          </a:p>
        </p:txBody>
      </p:sp>
      <p:sp>
        <p:nvSpPr>
          <p:cNvPr id="16" name="Flecha: a la izquierda y derecha 15">
            <a:extLst>
              <a:ext uri="{FF2B5EF4-FFF2-40B4-BE49-F238E27FC236}">
                <a16:creationId xmlns:a16="http://schemas.microsoft.com/office/drawing/2014/main" id="{785A794E-3423-46D4-3F7D-B235FB8DB182}"/>
              </a:ext>
            </a:extLst>
          </p:cNvPr>
          <p:cNvSpPr/>
          <p:nvPr/>
        </p:nvSpPr>
        <p:spPr>
          <a:xfrm>
            <a:off x="6707987" y="3301573"/>
            <a:ext cx="1092993" cy="259644"/>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4B53A554-E49C-E230-039F-5AC47BB380CE}"/>
              </a:ext>
            </a:extLst>
          </p:cNvPr>
          <p:cNvSpPr txBox="1"/>
          <p:nvPr/>
        </p:nvSpPr>
        <p:spPr>
          <a:xfrm>
            <a:off x="6707987" y="3068565"/>
            <a:ext cx="1078885" cy="276999"/>
          </a:xfrm>
          <a:prstGeom prst="rect">
            <a:avLst/>
          </a:prstGeom>
          <a:noFill/>
        </p:spPr>
        <p:txBody>
          <a:bodyPr wrap="none" rtlCol="0">
            <a:spAutoFit/>
          </a:bodyPr>
          <a:lstStyle/>
          <a:p>
            <a:r>
              <a:rPr lang="es-ES" sz="1200" dirty="0"/>
              <a:t>Sincronización</a:t>
            </a:r>
          </a:p>
        </p:txBody>
      </p:sp>
      <p:pic>
        <p:nvPicPr>
          <p:cNvPr id="2050" name="Picture 2" descr="Semáforo redondeado SVG semáforo PNG semáforo EPS imagen de imagen 1">
            <a:extLst>
              <a:ext uri="{FF2B5EF4-FFF2-40B4-BE49-F238E27FC236}">
                <a16:creationId xmlns:a16="http://schemas.microsoft.com/office/drawing/2014/main" id="{9F0EF9C6-B331-CF4F-0321-8B20BF0AE0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474" y="3051955"/>
            <a:ext cx="1157468" cy="868905"/>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a:extLst>
              <a:ext uri="{FF2B5EF4-FFF2-40B4-BE49-F238E27FC236}">
                <a16:creationId xmlns:a16="http://schemas.microsoft.com/office/drawing/2014/main" id="{0D06B9F4-9A8D-6406-E653-E54C09BA3AF1}"/>
              </a:ext>
            </a:extLst>
          </p:cNvPr>
          <p:cNvSpPr/>
          <p:nvPr/>
        </p:nvSpPr>
        <p:spPr>
          <a:xfrm>
            <a:off x="4112325" y="3197465"/>
            <a:ext cx="716853" cy="2700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APL1</a:t>
            </a:r>
          </a:p>
        </p:txBody>
      </p:sp>
      <p:sp>
        <p:nvSpPr>
          <p:cNvPr id="19" name="Rectángulo 18">
            <a:extLst>
              <a:ext uri="{FF2B5EF4-FFF2-40B4-BE49-F238E27FC236}">
                <a16:creationId xmlns:a16="http://schemas.microsoft.com/office/drawing/2014/main" id="{EC6D8862-ED95-9F81-50CE-5AB201D80AB7}"/>
              </a:ext>
            </a:extLst>
          </p:cNvPr>
          <p:cNvSpPr/>
          <p:nvPr/>
        </p:nvSpPr>
        <p:spPr>
          <a:xfrm>
            <a:off x="4085134" y="3561217"/>
            <a:ext cx="757239" cy="2700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APL2</a:t>
            </a:r>
          </a:p>
        </p:txBody>
      </p:sp>
      <p:sp>
        <p:nvSpPr>
          <p:cNvPr id="20" name="Flecha: a la derecha 19">
            <a:extLst>
              <a:ext uri="{FF2B5EF4-FFF2-40B4-BE49-F238E27FC236}">
                <a16:creationId xmlns:a16="http://schemas.microsoft.com/office/drawing/2014/main" id="{019B712C-FDF7-8735-FE50-49E9DE434FF1}"/>
              </a:ext>
            </a:extLst>
          </p:cNvPr>
          <p:cNvSpPr/>
          <p:nvPr/>
        </p:nvSpPr>
        <p:spPr>
          <a:xfrm>
            <a:off x="5588601" y="3287206"/>
            <a:ext cx="362146" cy="31679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en U 20">
            <a:extLst>
              <a:ext uri="{FF2B5EF4-FFF2-40B4-BE49-F238E27FC236}">
                <a16:creationId xmlns:a16="http://schemas.microsoft.com/office/drawing/2014/main" id="{50F179D3-8E6E-3316-864F-DE38FA559315}"/>
              </a:ext>
            </a:extLst>
          </p:cNvPr>
          <p:cNvSpPr/>
          <p:nvPr/>
        </p:nvSpPr>
        <p:spPr>
          <a:xfrm>
            <a:off x="5300667" y="2643190"/>
            <a:ext cx="3021806" cy="425375"/>
          </a:xfrm>
          <a:prstGeom prst="utur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cxnSp>
        <p:nvCxnSpPr>
          <p:cNvPr id="23" name="Conector recto de flecha 22">
            <a:extLst>
              <a:ext uri="{FF2B5EF4-FFF2-40B4-BE49-F238E27FC236}">
                <a16:creationId xmlns:a16="http://schemas.microsoft.com/office/drawing/2014/main" id="{F8A55BE3-142C-43E0-4B05-756CEA80FCD8}"/>
              </a:ext>
            </a:extLst>
          </p:cNvPr>
          <p:cNvCxnSpPr/>
          <p:nvPr/>
        </p:nvCxnSpPr>
        <p:spPr>
          <a:xfrm>
            <a:off x="4879185" y="3316428"/>
            <a:ext cx="285750" cy="15110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53C54651-B0AB-4014-9C62-E191F7AB64CB}"/>
              </a:ext>
            </a:extLst>
          </p:cNvPr>
          <p:cNvCxnSpPr>
            <a:cxnSpLocks/>
          </p:cNvCxnSpPr>
          <p:nvPr/>
        </p:nvCxnSpPr>
        <p:spPr>
          <a:xfrm flipV="1">
            <a:off x="4898136" y="3568245"/>
            <a:ext cx="266799" cy="12800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43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2391" y="195677"/>
            <a:ext cx="8609141" cy="654392"/>
          </a:xfrm>
        </p:spPr>
        <p:txBody>
          <a:bodyPr/>
          <a:lstStyle/>
          <a:p>
            <a:r>
              <a:rPr lang="es-ES" sz="2400" dirty="0"/>
              <a:t>PREDICCION DE RIESGO ERRORES EN SOFTWARE PROS@.</a:t>
            </a:r>
          </a:p>
        </p:txBody>
      </p:sp>
      <p:sp>
        <p:nvSpPr>
          <p:cNvPr id="5" name="3 Marcador de número de diapositiva">
            <a:extLst>
              <a:ext uri="{FF2B5EF4-FFF2-40B4-BE49-F238E27FC236}">
                <a16:creationId xmlns:a16="http://schemas.microsoft.com/office/drawing/2014/main" id="{28D1466D-318D-D509-D103-A5E693704E2E}"/>
              </a:ext>
            </a:extLst>
          </p:cNvPr>
          <p:cNvSpPr txBox="1">
            <a:spLocks/>
          </p:cNvSpPr>
          <p:nvPr/>
        </p:nvSpPr>
        <p:spPr>
          <a:xfrm>
            <a:off x="8879066" y="5722810"/>
            <a:ext cx="264934" cy="92311"/>
          </a:xfrm>
          <a:prstGeom prst="rect">
            <a:avLst/>
          </a:prstGeom>
        </p:spPr>
        <p:txBody>
          <a:bodyPr vert="horz" lIns="91440" tIns="45720" rIns="91440" bIns="45720" rtlCol="0" anchor="ctr"/>
          <a:lstStyle>
            <a:defPPr>
              <a:defRPr lang="es-ES"/>
            </a:defPPr>
            <a:lvl1pPr marL="0" algn="r" defTabSz="914400" rtl="0" eaLnBrk="1" latinLnBrk="0" hangingPunct="1">
              <a:defRPr sz="600" kern="1200">
                <a:solidFill>
                  <a:schemeClr val="bg1"/>
                </a:solidFill>
                <a:latin typeface="Futura Bk BT" panose="020B05020202040203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F71A83-2317-41CE-AF2E-1614BF4FFC11}" type="slidenum">
              <a:rPr lang="es-ES" smtClean="0"/>
              <a:pPr/>
              <a:t>19</a:t>
            </a:fld>
            <a:endParaRPr lang="es-ES"/>
          </a:p>
        </p:txBody>
      </p:sp>
      <p:sp>
        <p:nvSpPr>
          <p:cNvPr id="28" name="2 Marcador de contenido">
            <a:extLst>
              <a:ext uri="{FF2B5EF4-FFF2-40B4-BE49-F238E27FC236}">
                <a16:creationId xmlns:a16="http://schemas.microsoft.com/office/drawing/2014/main" id="{F9700F99-D0D9-5E15-D692-79F684E73456}"/>
              </a:ext>
            </a:extLst>
          </p:cNvPr>
          <p:cNvSpPr>
            <a:spLocks noGrp="1"/>
          </p:cNvSpPr>
          <p:nvPr>
            <p:ph idx="1"/>
          </p:nvPr>
        </p:nvSpPr>
        <p:spPr>
          <a:xfrm>
            <a:off x="402391" y="850069"/>
            <a:ext cx="8354291" cy="1048035"/>
          </a:xfrm>
        </p:spPr>
        <p:txBody>
          <a:bodyPr>
            <a:normAutofit/>
          </a:bodyPr>
          <a:lstStyle/>
          <a:p>
            <a:pPr marL="0" indent="0">
              <a:buNone/>
            </a:pPr>
            <a:r>
              <a:rPr lang="es-ES" sz="1800" dirty="0"/>
              <a:t>Solución de IA para predecir el riesgo de que una entrega en pros@ contenga errores de rendimiento, vulnerabilidad y accesibilidad.</a:t>
            </a:r>
          </a:p>
        </p:txBody>
      </p:sp>
      <p:pic>
        <p:nvPicPr>
          <p:cNvPr id="4" name="Imagen 3">
            <a:extLst>
              <a:ext uri="{FF2B5EF4-FFF2-40B4-BE49-F238E27FC236}">
                <a16:creationId xmlns:a16="http://schemas.microsoft.com/office/drawing/2014/main" id="{D42D85CB-5849-6577-5A55-0EEA71058AC9}"/>
              </a:ext>
            </a:extLst>
          </p:cNvPr>
          <p:cNvPicPr>
            <a:picLocks noChangeAspect="1"/>
          </p:cNvPicPr>
          <p:nvPr/>
        </p:nvPicPr>
        <p:blipFill>
          <a:blip r:embed="rId3"/>
          <a:stretch>
            <a:fillRect/>
          </a:stretch>
        </p:blipFill>
        <p:spPr>
          <a:xfrm>
            <a:off x="1346413" y="1466920"/>
            <a:ext cx="6835706" cy="2937648"/>
          </a:xfrm>
          <a:prstGeom prst="rect">
            <a:avLst/>
          </a:prstGeom>
        </p:spPr>
      </p:pic>
      <p:sp>
        <p:nvSpPr>
          <p:cNvPr id="6" name="2 Marcador de contenido">
            <a:extLst>
              <a:ext uri="{FF2B5EF4-FFF2-40B4-BE49-F238E27FC236}">
                <a16:creationId xmlns:a16="http://schemas.microsoft.com/office/drawing/2014/main" id="{138DEF72-BE23-330D-F32A-269729A9648F}"/>
              </a:ext>
            </a:extLst>
          </p:cNvPr>
          <p:cNvSpPr txBox="1">
            <a:spLocks/>
          </p:cNvSpPr>
          <p:nvPr/>
        </p:nvSpPr>
        <p:spPr>
          <a:xfrm>
            <a:off x="402391" y="4221010"/>
            <a:ext cx="8354291" cy="800409"/>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Clr>
                <a:schemeClr val="accent1"/>
              </a:buClr>
              <a:buFont typeface="Wingdings" panose="05000000000000000000" pitchFamily="2" charset="2"/>
              <a:buChar char="è"/>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1800" dirty="0"/>
              <a:t>En función del riesgo y la confianza en la predicción se realizarán o no las actividades de calidad de rendimiento, seguridad y accesibilidad durante el ciclo de vida.</a:t>
            </a:r>
          </a:p>
        </p:txBody>
      </p:sp>
    </p:spTree>
    <p:extLst>
      <p:ext uri="{BB962C8B-B14F-4D97-AF65-F5344CB8AC3E}">
        <p14:creationId xmlns:p14="http://schemas.microsoft.com/office/powerpoint/2010/main" val="328733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40 CuadroTexto"/>
          <p:cNvSpPr txBox="1"/>
          <p:nvPr/>
        </p:nvSpPr>
        <p:spPr>
          <a:xfrm>
            <a:off x="2644506" y="769264"/>
            <a:ext cx="6275705" cy="3929345"/>
          </a:xfrm>
          <a:prstGeom prst="rect">
            <a:avLst/>
          </a:prstGeom>
          <a:noFill/>
        </p:spPr>
        <p:txBody>
          <a:bodyPr wrap="square" lIns="91440" tIns="45720" rIns="91440" bIns="45720" rtlCol="0" anchor="t">
            <a:spAutoFit/>
          </a:bodyPr>
          <a:lstStyle/>
          <a:p>
            <a:pPr marL="447675" indent="-447675">
              <a:lnSpc>
                <a:spcPct val="150000"/>
              </a:lnSpc>
              <a:buClr>
                <a:schemeClr val="tx1"/>
              </a:buClr>
              <a:buAutoNum type="arabicPeriod"/>
            </a:pPr>
            <a:r>
              <a:rPr lang="es-ES" sz="1400" dirty="0">
                <a:solidFill>
                  <a:schemeClr val="tx2"/>
                </a:solidFill>
                <a:latin typeface="Century Gothic"/>
              </a:rPr>
              <a:t>Modelo de Calidad MAD</a:t>
            </a:r>
          </a:p>
          <a:p>
            <a:pPr lvl="1">
              <a:lnSpc>
                <a:spcPct val="150000"/>
              </a:lnSpc>
              <a:buClr>
                <a:schemeClr val="tx1"/>
              </a:buClr>
            </a:pPr>
            <a:r>
              <a:rPr lang="es-ES" sz="1400" dirty="0">
                <a:solidFill>
                  <a:schemeClr val="tx2"/>
                </a:solidFill>
                <a:latin typeface="Century Gothic"/>
              </a:rPr>
              <a:t>1.1 Categorías de organización de software</a:t>
            </a:r>
          </a:p>
          <a:p>
            <a:pPr lvl="1">
              <a:lnSpc>
                <a:spcPct val="150000"/>
              </a:lnSpc>
              <a:buClr>
                <a:schemeClr val="tx1"/>
              </a:buClr>
            </a:pPr>
            <a:r>
              <a:rPr lang="es-ES" sz="1400" dirty="0">
                <a:solidFill>
                  <a:schemeClr val="tx2"/>
                </a:solidFill>
                <a:latin typeface="Century Gothic"/>
              </a:rPr>
              <a:t>1.2 Nuevos Roles</a:t>
            </a:r>
          </a:p>
          <a:p>
            <a:pPr lvl="1">
              <a:lnSpc>
                <a:spcPct val="150000"/>
              </a:lnSpc>
              <a:buClr>
                <a:schemeClr val="tx1"/>
              </a:buClr>
            </a:pPr>
            <a:r>
              <a:rPr lang="es-ES" sz="1400" dirty="0">
                <a:solidFill>
                  <a:schemeClr val="tx2"/>
                </a:solidFill>
                <a:latin typeface="Century Gothic"/>
              </a:rPr>
              <a:t>1.3 Estrategia de pruebas</a:t>
            </a:r>
            <a:endParaRPr lang="es-ES" sz="1400" dirty="0">
              <a:solidFill>
                <a:schemeClr val="tx2"/>
              </a:solidFill>
              <a:latin typeface="Century Gothic" panose="020B0502020202020204" pitchFamily="34" charset="0"/>
            </a:endParaRPr>
          </a:p>
          <a:p>
            <a:pPr marL="447675" indent="-447675">
              <a:lnSpc>
                <a:spcPct val="150000"/>
              </a:lnSpc>
              <a:buClr>
                <a:schemeClr val="tx1"/>
              </a:buClr>
              <a:buFont typeface="+mj-lt"/>
              <a:buAutoNum type="arabicPeriod"/>
            </a:pPr>
            <a:r>
              <a:rPr lang="es-ES" sz="1400" dirty="0">
                <a:solidFill>
                  <a:schemeClr val="tx2"/>
                </a:solidFill>
                <a:latin typeface="Century Gothic"/>
              </a:rPr>
              <a:t>Itinerarios de calidad.</a:t>
            </a:r>
          </a:p>
          <a:p>
            <a:pPr lvl="1">
              <a:lnSpc>
                <a:spcPct val="150000"/>
              </a:lnSpc>
              <a:buClr>
                <a:schemeClr val="tx1"/>
              </a:buClr>
            </a:pPr>
            <a:r>
              <a:rPr lang="es-ES" sz="1400" dirty="0">
                <a:solidFill>
                  <a:schemeClr val="tx2"/>
                </a:solidFill>
                <a:latin typeface="Century Gothic"/>
              </a:rPr>
              <a:t>2.1 Catalogo del software MACA</a:t>
            </a:r>
          </a:p>
          <a:p>
            <a:pPr lvl="1">
              <a:lnSpc>
                <a:spcPct val="150000"/>
              </a:lnSpc>
              <a:buClr>
                <a:schemeClr val="tx1"/>
              </a:buClr>
            </a:pPr>
            <a:r>
              <a:rPr lang="es-ES" sz="1400" dirty="0">
                <a:solidFill>
                  <a:schemeClr val="tx2"/>
                </a:solidFill>
                <a:latin typeface="Century Gothic"/>
              </a:rPr>
              <a:t>2.2 Convivencia CAPP-MACA</a:t>
            </a:r>
          </a:p>
          <a:p>
            <a:pPr lvl="1">
              <a:lnSpc>
                <a:spcPct val="150000"/>
              </a:lnSpc>
              <a:buClr>
                <a:schemeClr val="tx1"/>
              </a:buClr>
            </a:pPr>
            <a:r>
              <a:rPr lang="es-ES" sz="1400" dirty="0">
                <a:solidFill>
                  <a:schemeClr val="tx2"/>
                </a:solidFill>
                <a:latin typeface="Century Gothic"/>
              </a:rPr>
              <a:t>2.2 Gestión de riesgo basada en IA (IAAD)</a:t>
            </a:r>
          </a:p>
          <a:p>
            <a:pPr>
              <a:lnSpc>
                <a:spcPct val="150000"/>
              </a:lnSpc>
              <a:buClr>
                <a:schemeClr val="tx1"/>
              </a:buClr>
            </a:pPr>
            <a:r>
              <a:rPr lang="es-ES" sz="1400" dirty="0">
                <a:solidFill>
                  <a:schemeClr val="tx2"/>
                </a:solidFill>
                <a:latin typeface="Century Gothic"/>
              </a:rPr>
              <a:t>3       Release Management.</a:t>
            </a:r>
          </a:p>
          <a:p>
            <a:pPr lvl="1">
              <a:lnSpc>
                <a:spcPct val="150000"/>
              </a:lnSpc>
              <a:buClr>
                <a:schemeClr val="tx1"/>
              </a:buClr>
            </a:pPr>
            <a:r>
              <a:rPr lang="es-ES" sz="1400" dirty="0">
                <a:solidFill>
                  <a:schemeClr val="tx2"/>
                </a:solidFill>
                <a:latin typeface="Century Gothic"/>
              </a:rPr>
              <a:t>3.1 Descubrimiento  de dependencias MARE.</a:t>
            </a:r>
          </a:p>
          <a:p>
            <a:pPr>
              <a:lnSpc>
                <a:spcPct val="150000"/>
              </a:lnSpc>
              <a:buClr>
                <a:schemeClr val="tx1"/>
              </a:buClr>
            </a:pPr>
            <a:r>
              <a:rPr lang="es-ES" sz="1400" dirty="0">
                <a:solidFill>
                  <a:schemeClr val="tx2"/>
                </a:solidFill>
                <a:latin typeface="Century Gothic"/>
              </a:rPr>
              <a:t>4       Plan de implantación: Roadmap.</a:t>
            </a:r>
          </a:p>
          <a:p>
            <a:pPr>
              <a:lnSpc>
                <a:spcPct val="150000"/>
              </a:lnSpc>
              <a:buClr>
                <a:schemeClr val="tx1"/>
              </a:buClr>
            </a:pPr>
            <a:r>
              <a:rPr lang="es-ES" sz="1400" dirty="0">
                <a:solidFill>
                  <a:schemeClr val="tx2"/>
                </a:solidFill>
                <a:latin typeface="Century Gothic"/>
              </a:rPr>
              <a:t>5       Observabilidad</a:t>
            </a:r>
          </a:p>
        </p:txBody>
      </p:sp>
      <p:sp>
        <p:nvSpPr>
          <p:cNvPr id="3" name="AutoShape 4"/>
          <p:cNvSpPr>
            <a:spLocks noChangeAspect="1" noChangeArrowheads="1" noTextEdit="1"/>
          </p:cNvSpPr>
          <p:nvPr/>
        </p:nvSpPr>
        <p:spPr bwMode="auto">
          <a:xfrm>
            <a:off x="7471574" y="4304112"/>
            <a:ext cx="492125" cy="33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ES"/>
          </a:p>
        </p:txBody>
      </p:sp>
      <p:sp>
        <p:nvSpPr>
          <p:cNvPr id="5" name="4 Marcador de número de diapositiva"/>
          <p:cNvSpPr>
            <a:spLocks noGrp="1"/>
          </p:cNvSpPr>
          <p:nvPr>
            <p:ph type="sldNum" sz="quarter" idx="12"/>
          </p:nvPr>
        </p:nvSpPr>
        <p:spPr/>
        <p:txBody>
          <a:bodyPr/>
          <a:lstStyle/>
          <a:p>
            <a:fld id="{CAF71A83-2317-41CE-AF2E-1614BF4FFC11}" type="slidenum">
              <a:rPr lang="es-ES" smtClean="0"/>
              <a:t>2</a:t>
            </a:fld>
            <a:endParaRPr lang="es-ES"/>
          </a:p>
        </p:txBody>
      </p:sp>
      <p:pic>
        <p:nvPicPr>
          <p:cNvPr id="19" name="Imagen 18">
            <a:extLst>
              <a:ext uri="{FF2B5EF4-FFF2-40B4-BE49-F238E27FC236}">
                <a16:creationId xmlns:a16="http://schemas.microsoft.com/office/drawing/2014/main" id="{2D4E9F94-2B96-0B18-C54A-3CF7C051EC81}"/>
              </a:ext>
            </a:extLst>
          </p:cNvPr>
          <p:cNvPicPr>
            <a:picLocks noChangeAspect="1"/>
          </p:cNvPicPr>
          <p:nvPr/>
        </p:nvPicPr>
        <p:blipFill rotWithShape="1">
          <a:blip r:embed="rId2"/>
          <a:srcRect r="70593" b="9768"/>
          <a:stretch/>
        </p:blipFill>
        <p:spPr>
          <a:xfrm>
            <a:off x="0" y="0"/>
            <a:ext cx="2688956" cy="4641059"/>
          </a:xfrm>
          <a:prstGeom prst="rect">
            <a:avLst/>
          </a:prstGeom>
        </p:spPr>
      </p:pic>
      <p:sp>
        <p:nvSpPr>
          <p:cNvPr id="2" name="1 Título"/>
          <p:cNvSpPr>
            <a:spLocks noGrp="1"/>
          </p:cNvSpPr>
          <p:nvPr>
            <p:ph type="title"/>
          </p:nvPr>
        </p:nvSpPr>
        <p:spPr>
          <a:xfrm>
            <a:off x="1891041" y="57436"/>
            <a:ext cx="6125943" cy="654392"/>
          </a:xfrm>
        </p:spPr>
        <p:txBody>
          <a:bodyPr/>
          <a:lstStyle/>
          <a:p>
            <a:r>
              <a:rPr lang="es-ES" dirty="0"/>
              <a:t>CONTENIDO</a:t>
            </a:r>
          </a:p>
        </p:txBody>
      </p:sp>
    </p:spTree>
    <p:extLst>
      <p:ext uri="{BB962C8B-B14F-4D97-AF65-F5344CB8AC3E}">
        <p14:creationId xmlns:p14="http://schemas.microsoft.com/office/powerpoint/2010/main" val="418225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IAAD?</a:t>
            </a:r>
          </a:p>
        </p:txBody>
      </p:sp>
      <p:sp>
        <p:nvSpPr>
          <p:cNvPr id="3" name="2 Marcador de contenido"/>
          <p:cNvSpPr>
            <a:spLocks noGrp="1"/>
          </p:cNvSpPr>
          <p:nvPr>
            <p:ph idx="1"/>
          </p:nvPr>
        </p:nvSpPr>
        <p:spPr>
          <a:xfrm>
            <a:off x="457200" y="874514"/>
            <a:ext cx="8229600" cy="737116"/>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s-ES" sz="2000" b="1" dirty="0"/>
              <a:t>IAAD</a:t>
            </a:r>
            <a:r>
              <a:rPr lang="es-ES" sz="2000" dirty="0"/>
              <a:t> es una aplicación que calcula la probabilidad de tener errores de rendimiento, vulnerabilidad y accesibilidad en caso de no realizar pruebas específicas para la detección de errores de este tipo.</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20</a:t>
            </a:fld>
            <a:endParaRPr lang="es-ES" dirty="0"/>
          </a:p>
        </p:txBody>
      </p:sp>
      <p:sp>
        <p:nvSpPr>
          <p:cNvPr id="5" name="CuadroTexto 4">
            <a:extLst>
              <a:ext uri="{FF2B5EF4-FFF2-40B4-BE49-F238E27FC236}">
                <a16:creationId xmlns:a16="http://schemas.microsoft.com/office/drawing/2014/main" id="{2A71588A-1965-7585-8149-DAFB2CA4684E}"/>
              </a:ext>
            </a:extLst>
          </p:cNvPr>
          <p:cNvSpPr txBox="1"/>
          <p:nvPr/>
        </p:nvSpPr>
        <p:spPr>
          <a:xfrm>
            <a:off x="457200" y="1834515"/>
            <a:ext cx="8151190" cy="2985433"/>
          </a:xfrm>
          <a:prstGeom prst="rect">
            <a:avLst/>
          </a:prstGeom>
          <a:noFill/>
        </p:spPr>
        <p:txBody>
          <a:bodyPr wrap="square" rtlCol="0">
            <a:spAutoFit/>
          </a:bodyPr>
          <a:lstStyle/>
          <a:p>
            <a:r>
              <a:rPr lang="es-ES" sz="2400" dirty="0">
                <a:latin typeface="Century Gothic" panose="020B0502020202020204" pitchFamily="34" charset="0"/>
              </a:rPr>
              <a:t>Probabilidad</a:t>
            </a:r>
          </a:p>
          <a:p>
            <a:pPr marL="742950" lvl="1" indent="-285750">
              <a:buFont typeface="Arial" panose="020B0604020202020204" pitchFamily="34" charset="0"/>
              <a:buChar char="•"/>
            </a:pPr>
            <a:r>
              <a:rPr lang="es-ES" dirty="0">
                <a:solidFill>
                  <a:schemeClr val="tx1"/>
                </a:solidFill>
                <a:latin typeface="Century Gothic" panose="020B0502020202020204" pitchFamily="34" charset="0"/>
                <a:ea typeface="Verdana" panose="020B0604030504040204" pitchFamily="34" charset="0"/>
              </a:rPr>
              <a:t>Basada en el hist</a:t>
            </a:r>
            <a:r>
              <a:rPr lang="es-ES" dirty="0">
                <a:latin typeface="Century Gothic" panose="020B0502020202020204" pitchFamily="34" charset="0"/>
                <a:ea typeface="Verdana" panose="020B0604030504040204" pitchFamily="34" charset="0"/>
              </a:rPr>
              <a:t>órico de HARA + análisis del código en kiuwan.</a:t>
            </a:r>
            <a:endParaRPr lang="es-ES" dirty="0">
              <a:solidFill>
                <a:schemeClr val="tx1"/>
              </a:solidFill>
              <a:latin typeface="Century Gothic" panose="020B0502020202020204" pitchFamily="34" charset="0"/>
              <a:ea typeface="Verdana" panose="020B0604030504040204" pitchFamily="34" charset="0"/>
            </a:endParaRPr>
          </a:p>
          <a:p>
            <a:pPr marL="742950" lvl="1" indent="-285750">
              <a:buFont typeface="Arial" panose="020B0604020202020204" pitchFamily="34" charset="0"/>
              <a:buChar char="•"/>
            </a:pPr>
            <a:r>
              <a:rPr lang="es-ES" dirty="0">
                <a:latin typeface="Century Gothic" panose="020B0502020202020204" pitchFamily="34" charset="0"/>
                <a:ea typeface="Verdana" panose="020B0604030504040204" pitchFamily="34" charset="0"/>
              </a:rPr>
              <a:t>Muestra la probabilidad de no tener fallos del tipo X, en caso de que no realice actividades de calidad de tipo X.</a:t>
            </a:r>
          </a:p>
          <a:p>
            <a:pPr lvl="1"/>
            <a:endParaRPr lang="es-ES" dirty="0">
              <a:solidFill>
                <a:schemeClr val="tx1"/>
              </a:solidFill>
              <a:latin typeface="Century Gothic" panose="020B0502020202020204" pitchFamily="34" charset="0"/>
              <a:ea typeface="Verdana" panose="020B0604030504040204" pitchFamily="34" charset="0"/>
            </a:endParaRPr>
          </a:p>
          <a:p>
            <a:r>
              <a:rPr lang="es-ES" sz="2400" dirty="0">
                <a:latin typeface="Century Gothic" panose="020B0502020202020204" pitchFamily="34" charset="0"/>
              </a:rPr>
              <a:t>Confianza</a:t>
            </a:r>
          </a:p>
          <a:p>
            <a:pPr marL="742950" lvl="1" indent="-285750">
              <a:buFont typeface="Arial" panose="020B0604020202020204" pitchFamily="34" charset="0"/>
              <a:buChar char="•"/>
            </a:pPr>
            <a:r>
              <a:rPr lang="es-ES" dirty="0">
                <a:latin typeface="Century Gothic" panose="020B0502020202020204" pitchFamily="34" charset="0"/>
                <a:ea typeface="Verdana" panose="020B0604030504040204" pitchFamily="34" charset="0"/>
              </a:rPr>
              <a:t>Nivel de confianza en la predicción de probabilidad.</a:t>
            </a:r>
          </a:p>
          <a:p>
            <a:pPr marL="742950" lvl="1" indent="-285750">
              <a:buFont typeface="Arial" panose="020B0604020202020204" pitchFamily="34" charset="0"/>
              <a:buChar char="•"/>
            </a:pPr>
            <a:r>
              <a:rPr lang="es-ES" dirty="0">
                <a:latin typeface="Century Gothic" panose="020B0502020202020204" pitchFamily="34" charset="0"/>
                <a:ea typeface="Verdana" panose="020B0604030504040204" pitchFamily="34" charset="0"/>
              </a:rPr>
              <a:t>Depende de la cantidad de datos históricos utilizados en los algoritmos.</a:t>
            </a:r>
          </a:p>
          <a:p>
            <a:pPr lvl="1"/>
            <a:endParaRPr lang="es-ES" sz="1400" dirty="0">
              <a:latin typeface="Century Gothic" panose="020B0502020202020204" pitchFamily="34" charset="0"/>
              <a:ea typeface="Verdana" panose="020B0604030504040204" pitchFamily="34" charset="0"/>
            </a:endParaRPr>
          </a:p>
        </p:txBody>
      </p:sp>
    </p:spTree>
    <p:extLst>
      <p:ext uri="{BB962C8B-B14F-4D97-AF65-F5344CB8AC3E}">
        <p14:creationId xmlns:p14="http://schemas.microsoft.com/office/powerpoint/2010/main" val="125175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¿CÓMO FUNCIONA IAAD?</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21</a:t>
            </a:fld>
            <a:endParaRPr lang="es-ES" dirty="0"/>
          </a:p>
        </p:txBody>
      </p:sp>
      <p:pic>
        <p:nvPicPr>
          <p:cNvPr id="47" name="Imagen 46">
            <a:extLst>
              <a:ext uri="{FF2B5EF4-FFF2-40B4-BE49-F238E27FC236}">
                <a16:creationId xmlns:a16="http://schemas.microsoft.com/office/drawing/2014/main" id="{9B09E551-6F00-2984-A8C8-473557BBFF3D}"/>
              </a:ext>
            </a:extLst>
          </p:cNvPr>
          <p:cNvPicPr>
            <a:picLocks noChangeAspect="1"/>
          </p:cNvPicPr>
          <p:nvPr/>
        </p:nvPicPr>
        <p:blipFill>
          <a:blip r:embed="rId2"/>
          <a:stretch>
            <a:fillRect/>
          </a:stretch>
        </p:blipFill>
        <p:spPr>
          <a:xfrm>
            <a:off x="645886" y="891228"/>
            <a:ext cx="8040914" cy="3895435"/>
          </a:xfrm>
          <a:prstGeom prst="rect">
            <a:avLst/>
          </a:prstGeom>
        </p:spPr>
      </p:pic>
    </p:spTree>
    <p:extLst>
      <p:ext uri="{BB962C8B-B14F-4D97-AF65-F5344CB8AC3E}">
        <p14:creationId xmlns:p14="http://schemas.microsoft.com/office/powerpoint/2010/main" val="6637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¿CÓMO ME PUEDE AYUDAR IAAD?</a:t>
            </a:r>
          </a:p>
        </p:txBody>
      </p:sp>
      <p:sp>
        <p:nvSpPr>
          <p:cNvPr id="3" name="2 Marcador de contenido"/>
          <p:cNvSpPr>
            <a:spLocks noGrp="1"/>
          </p:cNvSpPr>
          <p:nvPr>
            <p:ph idx="1"/>
          </p:nvPr>
        </p:nvSpPr>
        <p:spPr>
          <a:xfrm>
            <a:off x="457200" y="766850"/>
            <a:ext cx="8229600" cy="3394472"/>
          </a:xfrm>
        </p:spPr>
        <p:txBody>
          <a:bodyPr>
            <a:normAutofit fontScale="55000" lnSpcReduction="20000"/>
          </a:bodyPr>
          <a:lstStyle/>
          <a:p>
            <a:pPr marL="57150" indent="0">
              <a:buNone/>
            </a:pPr>
            <a:r>
              <a:rPr lang="es-ES" sz="5000" b="1" dirty="0">
                <a:ea typeface="Verdana" panose="020B0604030504040204" pitchFamily="34" charset="0"/>
              </a:rPr>
              <a:t>Proporcionando respuesta a los desarrolladores, instaladores o release managers sobre las siguientes cuestiones:</a:t>
            </a:r>
          </a:p>
          <a:p>
            <a:pPr marL="57150" indent="0">
              <a:buNone/>
            </a:pPr>
            <a:endParaRPr lang="es-ES" sz="5000" dirty="0">
              <a:solidFill>
                <a:schemeClr val="tx1"/>
              </a:solidFill>
              <a:latin typeface="Verdana" panose="020B0604030504040204" pitchFamily="34" charset="0"/>
              <a:ea typeface="Verdana" panose="020B0604030504040204" pitchFamily="34" charset="0"/>
            </a:endParaRPr>
          </a:p>
          <a:p>
            <a:pPr lvl="1"/>
            <a:r>
              <a:rPr lang="es-ES" sz="3300" dirty="0">
                <a:solidFill>
                  <a:schemeClr val="tx1"/>
                </a:solidFill>
                <a:ea typeface="Verdana" panose="020B0604030504040204" pitchFamily="34" charset="0"/>
              </a:rPr>
              <a:t>¿Qué riesgo asumo si no realizo determinadas actividades de calidad?</a:t>
            </a:r>
          </a:p>
          <a:p>
            <a:pPr lvl="1"/>
            <a:r>
              <a:rPr lang="es-ES" sz="3300" dirty="0">
                <a:solidFill>
                  <a:schemeClr val="tx1"/>
                </a:solidFill>
                <a:ea typeface="Verdana" panose="020B0604030504040204" pitchFamily="34" charset="0"/>
              </a:rPr>
              <a:t>¿</a:t>
            </a:r>
            <a:r>
              <a:rPr lang="es-ES" sz="3300" dirty="0">
                <a:ea typeface="Verdana" panose="020B0604030504040204" pitchFamily="34" charset="0"/>
              </a:rPr>
              <a:t>Qué probabilidad tengo de mi código falle, antes de entregarlo? ¿Qué debo revisar</a:t>
            </a:r>
            <a:r>
              <a:rPr lang="es-ES" sz="3300" dirty="0">
                <a:solidFill>
                  <a:schemeClr val="tx1"/>
                </a:solidFill>
                <a:ea typeface="Verdana" panose="020B0604030504040204" pitchFamily="34" charset="0"/>
              </a:rPr>
              <a:t>?</a:t>
            </a:r>
          </a:p>
          <a:p>
            <a:pPr lvl="1"/>
            <a:endParaRPr lang="es-ES" sz="3300" dirty="0">
              <a:solidFill>
                <a:schemeClr val="tx1"/>
              </a:solidFill>
              <a:ea typeface="Verdana" panose="020B0604030504040204" pitchFamily="34" charset="0"/>
            </a:endParaRPr>
          </a:p>
          <a:p>
            <a:r>
              <a:rPr lang="es-ES" sz="3700" dirty="0">
                <a:ea typeface="Verdana" panose="020B0604030504040204" pitchFamily="34" charset="0"/>
              </a:rPr>
              <a:t>Para </a:t>
            </a:r>
            <a:r>
              <a:rPr lang="es-ES" sz="3700" dirty="0" err="1">
                <a:ea typeface="Verdana" panose="020B0604030504040204" pitchFamily="34" charset="0"/>
              </a:rPr>
              <a:t>eSil</a:t>
            </a:r>
            <a:r>
              <a:rPr lang="es-ES" sz="3700" dirty="0">
                <a:ea typeface="Verdana" panose="020B0604030504040204" pitchFamily="34" charset="0"/>
              </a:rPr>
              <a:t>, nos da información estadística sobre la composición e incidencias de las transacciones.</a:t>
            </a:r>
            <a:endParaRPr lang="es-ES" sz="3700" dirty="0">
              <a:solidFill>
                <a:schemeClr val="tx1"/>
              </a:solidFill>
              <a:ea typeface="Verdana" panose="020B0604030504040204" pitchFamily="34" charset="0"/>
            </a:endParaRPr>
          </a:p>
          <a:p>
            <a:pPr marL="0" indent="0">
              <a:buNone/>
            </a:pPr>
            <a:endParaRPr lang="es-ES" dirty="0"/>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22</a:t>
            </a:fld>
            <a:endParaRPr lang="es-ES" dirty="0"/>
          </a:p>
        </p:txBody>
      </p:sp>
    </p:spTree>
    <p:extLst>
      <p:ext uri="{BB962C8B-B14F-4D97-AF65-F5344CB8AC3E}">
        <p14:creationId xmlns:p14="http://schemas.microsoft.com/office/powerpoint/2010/main" val="283171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C7037-27FA-27DB-DDAF-84F45EB2C294}"/>
              </a:ext>
            </a:extLst>
          </p:cNvPr>
          <p:cNvSpPr>
            <a:spLocks noGrp="1"/>
          </p:cNvSpPr>
          <p:nvPr>
            <p:ph type="title"/>
          </p:nvPr>
        </p:nvSpPr>
        <p:spPr>
          <a:xfrm>
            <a:off x="192064" y="20320"/>
            <a:ext cx="8603052" cy="654392"/>
          </a:xfrm>
        </p:spPr>
        <p:txBody>
          <a:bodyPr/>
          <a:lstStyle/>
          <a:p>
            <a:r>
              <a:rPr lang="es-ES" sz="2400" dirty="0"/>
              <a:t>Apoyo en IA: AYUDA IDENFICACION PROBLEMAS ESIL</a:t>
            </a:r>
          </a:p>
        </p:txBody>
      </p:sp>
      <p:sp>
        <p:nvSpPr>
          <p:cNvPr id="4" name="Marcador de número de diapositiva 3">
            <a:extLst>
              <a:ext uri="{FF2B5EF4-FFF2-40B4-BE49-F238E27FC236}">
                <a16:creationId xmlns:a16="http://schemas.microsoft.com/office/drawing/2014/main" id="{81FB027B-0B3C-AB3A-7CC6-15AF3E12AF3B}"/>
              </a:ext>
            </a:extLst>
          </p:cNvPr>
          <p:cNvSpPr>
            <a:spLocks noGrp="1"/>
          </p:cNvSpPr>
          <p:nvPr>
            <p:ph type="sldNum" sz="quarter" idx="12"/>
          </p:nvPr>
        </p:nvSpPr>
        <p:spPr/>
        <p:txBody>
          <a:bodyPr/>
          <a:lstStyle/>
          <a:p>
            <a:fld id="{CAF71A83-2317-41CE-AF2E-1614BF4FFC11}" type="slidenum">
              <a:rPr lang="es-ES" smtClean="0"/>
              <a:pPr/>
              <a:t>23</a:t>
            </a:fld>
            <a:endParaRPr lang="es-ES"/>
          </a:p>
        </p:txBody>
      </p:sp>
      <p:sp>
        <p:nvSpPr>
          <p:cNvPr id="5" name="2 Marcador de contenido">
            <a:extLst>
              <a:ext uri="{FF2B5EF4-FFF2-40B4-BE49-F238E27FC236}">
                <a16:creationId xmlns:a16="http://schemas.microsoft.com/office/drawing/2014/main" id="{93829ED4-3135-888D-913F-A114E513EA35}"/>
              </a:ext>
            </a:extLst>
          </p:cNvPr>
          <p:cNvSpPr txBox="1">
            <a:spLocks/>
          </p:cNvSpPr>
          <p:nvPr/>
        </p:nvSpPr>
        <p:spPr>
          <a:xfrm>
            <a:off x="192064" y="602362"/>
            <a:ext cx="8354291" cy="10480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è"/>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ES" sz="1800" dirty="0"/>
              <a:t>Solución IA para la ayuda en la identificación de problemas de la ejecución de transacciones </a:t>
            </a:r>
            <a:r>
              <a:rPr lang="es-ES" sz="1800" dirty="0" err="1"/>
              <a:t>eSil</a:t>
            </a:r>
            <a:r>
              <a:rPr lang="es-ES" sz="1800" dirty="0"/>
              <a:t> (Host).</a:t>
            </a:r>
          </a:p>
        </p:txBody>
      </p:sp>
      <p:pic>
        <p:nvPicPr>
          <p:cNvPr id="9" name="Imagen 8">
            <a:extLst>
              <a:ext uri="{FF2B5EF4-FFF2-40B4-BE49-F238E27FC236}">
                <a16:creationId xmlns:a16="http://schemas.microsoft.com/office/drawing/2014/main" id="{3D4F6FCB-FE3A-ECEE-FFA8-9F4A9630DAD6}"/>
              </a:ext>
            </a:extLst>
          </p:cNvPr>
          <p:cNvPicPr>
            <a:picLocks noChangeAspect="1"/>
          </p:cNvPicPr>
          <p:nvPr/>
        </p:nvPicPr>
        <p:blipFill>
          <a:blip r:embed="rId2"/>
          <a:stretch>
            <a:fillRect/>
          </a:stretch>
        </p:blipFill>
        <p:spPr>
          <a:xfrm>
            <a:off x="254098" y="1259840"/>
            <a:ext cx="5808035" cy="2240904"/>
          </a:xfrm>
          <a:prstGeom prst="rect">
            <a:avLst/>
          </a:prstGeom>
        </p:spPr>
      </p:pic>
      <p:pic>
        <p:nvPicPr>
          <p:cNvPr id="11" name="Imagen 10">
            <a:extLst>
              <a:ext uri="{FF2B5EF4-FFF2-40B4-BE49-F238E27FC236}">
                <a16:creationId xmlns:a16="http://schemas.microsoft.com/office/drawing/2014/main" id="{B79F1F21-3A78-1223-686C-251BFCF18D4B}"/>
              </a:ext>
            </a:extLst>
          </p:cNvPr>
          <p:cNvPicPr>
            <a:picLocks noChangeAspect="1"/>
          </p:cNvPicPr>
          <p:nvPr/>
        </p:nvPicPr>
        <p:blipFill>
          <a:blip r:embed="rId3"/>
          <a:stretch>
            <a:fillRect/>
          </a:stretch>
        </p:blipFill>
        <p:spPr>
          <a:xfrm>
            <a:off x="1373137" y="3634204"/>
            <a:ext cx="3897995" cy="1508901"/>
          </a:xfrm>
          <a:prstGeom prst="rect">
            <a:avLst/>
          </a:prstGeom>
        </p:spPr>
      </p:pic>
      <p:pic>
        <p:nvPicPr>
          <p:cNvPr id="13" name="Imagen 12">
            <a:extLst>
              <a:ext uri="{FF2B5EF4-FFF2-40B4-BE49-F238E27FC236}">
                <a16:creationId xmlns:a16="http://schemas.microsoft.com/office/drawing/2014/main" id="{F35866A7-28FC-94F8-DEC6-E1C84155CDA8}"/>
              </a:ext>
            </a:extLst>
          </p:cNvPr>
          <p:cNvPicPr>
            <a:picLocks noChangeAspect="1"/>
          </p:cNvPicPr>
          <p:nvPr/>
        </p:nvPicPr>
        <p:blipFill>
          <a:blip r:embed="rId4"/>
          <a:stretch>
            <a:fillRect/>
          </a:stretch>
        </p:blipFill>
        <p:spPr>
          <a:xfrm>
            <a:off x="5811520" y="3416553"/>
            <a:ext cx="2875280" cy="1675048"/>
          </a:xfrm>
          <a:prstGeom prst="rect">
            <a:avLst/>
          </a:prstGeom>
        </p:spPr>
      </p:pic>
      <p:sp>
        <p:nvSpPr>
          <p:cNvPr id="3" name="CuadroTexto 2">
            <a:extLst>
              <a:ext uri="{FF2B5EF4-FFF2-40B4-BE49-F238E27FC236}">
                <a16:creationId xmlns:a16="http://schemas.microsoft.com/office/drawing/2014/main" id="{F2028BFB-996F-1A28-CDFD-73BC40649E41}"/>
              </a:ext>
            </a:extLst>
          </p:cNvPr>
          <p:cNvSpPr txBox="1"/>
          <p:nvPr/>
        </p:nvSpPr>
        <p:spPr>
          <a:xfrm>
            <a:off x="6195604" y="1068512"/>
            <a:ext cx="2857675" cy="1815882"/>
          </a:xfrm>
          <a:prstGeom prst="rect">
            <a:avLst/>
          </a:prstGeom>
          <a:noFill/>
        </p:spPr>
        <p:txBody>
          <a:bodyPr wrap="square" rtlCol="0">
            <a:spAutoFit/>
          </a:bodyPr>
          <a:lstStyle/>
          <a:p>
            <a:r>
              <a:rPr lang="es-ES" sz="1600" dirty="0"/>
              <a:t>Permite visibilizar datos  de los elementos </a:t>
            </a:r>
            <a:r>
              <a:rPr lang="es-ES" sz="1600" dirty="0" err="1"/>
              <a:t>esil</a:t>
            </a:r>
            <a:r>
              <a:rPr lang="es-ES" sz="1600" dirty="0"/>
              <a:t>  Sobre dichos datos , los modelos de IA están aprendiendo con el fin de ,en futuras versiones, mostrar predicciones similares a las de pros@.</a:t>
            </a:r>
          </a:p>
        </p:txBody>
      </p:sp>
    </p:spTree>
    <p:extLst>
      <p:ext uri="{BB962C8B-B14F-4D97-AF65-F5344CB8AC3E}">
        <p14:creationId xmlns:p14="http://schemas.microsoft.com/office/powerpoint/2010/main" val="329633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D95A9-5820-34F3-B208-F3E3FBAADF5B}"/>
              </a:ext>
            </a:extLst>
          </p:cNvPr>
          <p:cNvSpPr>
            <a:spLocks noGrp="1"/>
          </p:cNvSpPr>
          <p:nvPr>
            <p:ph type="title"/>
          </p:nvPr>
        </p:nvSpPr>
        <p:spPr/>
        <p:txBody>
          <a:bodyPr/>
          <a:lstStyle/>
          <a:p>
            <a:r>
              <a:rPr lang="es-ES" dirty="0"/>
              <a:t>PRESENTACION GESTTION RIESGO IAAD</a:t>
            </a:r>
          </a:p>
        </p:txBody>
      </p:sp>
      <p:sp>
        <p:nvSpPr>
          <p:cNvPr id="4" name="Marcador de número de diapositiva 3">
            <a:extLst>
              <a:ext uri="{FF2B5EF4-FFF2-40B4-BE49-F238E27FC236}">
                <a16:creationId xmlns:a16="http://schemas.microsoft.com/office/drawing/2014/main" id="{E1A184A1-83AF-BF5B-4233-8B0B094CB333}"/>
              </a:ext>
            </a:extLst>
          </p:cNvPr>
          <p:cNvSpPr>
            <a:spLocks noGrp="1"/>
          </p:cNvSpPr>
          <p:nvPr>
            <p:ph type="sldNum" sz="quarter" idx="12"/>
          </p:nvPr>
        </p:nvSpPr>
        <p:spPr/>
        <p:txBody>
          <a:bodyPr/>
          <a:lstStyle/>
          <a:p>
            <a:fld id="{CAF71A83-2317-41CE-AF2E-1614BF4FFC11}" type="slidenum">
              <a:rPr lang="es-ES" smtClean="0"/>
              <a:pPr/>
              <a:t>24</a:t>
            </a:fld>
            <a:endParaRPr lang="es-ES"/>
          </a:p>
        </p:txBody>
      </p:sp>
      <p:pic>
        <p:nvPicPr>
          <p:cNvPr id="6146" name="Picture 2" descr="Invitación Jornada Dk Gest Demo Day. Descubre nuestro secreto a gritos! -  Dk no son solo dos letras S.L. - Dkreativo">
            <a:extLst>
              <a:ext uri="{FF2B5EF4-FFF2-40B4-BE49-F238E27FC236}">
                <a16:creationId xmlns:a16="http://schemas.microsoft.com/office/drawing/2014/main" id="{10102E20-02E7-B6E4-A303-3B998BC1B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857250"/>
            <a:ext cx="5457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74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F1244-AD73-DC4C-4F0D-9371B8AD87CA}"/>
              </a:ext>
            </a:extLst>
          </p:cNvPr>
          <p:cNvSpPr>
            <a:spLocks noGrp="1"/>
          </p:cNvSpPr>
          <p:nvPr>
            <p:ph type="title"/>
          </p:nvPr>
        </p:nvSpPr>
        <p:spPr/>
        <p:txBody>
          <a:bodyPr/>
          <a:lstStyle/>
          <a:p>
            <a:r>
              <a:rPr lang="es-ES" dirty="0"/>
              <a:t>Beneficios del Release Management</a:t>
            </a:r>
          </a:p>
        </p:txBody>
      </p:sp>
      <p:sp>
        <p:nvSpPr>
          <p:cNvPr id="4" name="Marcador de número de diapositiva 3">
            <a:extLst>
              <a:ext uri="{FF2B5EF4-FFF2-40B4-BE49-F238E27FC236}">
                <a16:creationId xmlns:a16="http://schemas.microsoft.com/office/drawing/2014/main" id="{EA059A33-B8F3-5BC4-49E5-9F30F0C6A468}"/>
              </a:ext>
            </a:extLst>
          </p:cNvPr>
          <p:cNvSpPr>
            <a:spLocks noGrp="1"/>
          </p:cNvSpPr>
          <p:nvPr>
            <p:ph type="sldNum" sz="quarter" idx="12"/>
          </p:nvPr>
        </p:nvSpPr>
        <p:spPr/>
        <p:txBody>
          <a:bodyPr/>
          <a:lstStyle/>
          <a:p>
            <a:fld id="{CAF71A83-2317-41CE-AF2E-1614BF4FFC11}" type="slidenum">
              <a:rPr lang="es-ES" smtClean="0"/>
              <a:pPr/>
              <a:t>25</a:t>
            </a:fld>
            <a:endParaRPr lang="es-ES"/>
          </a:p>
        </p:txBody>
      </p:sp>
      <p:pic>
        <p:nvPicPr>
          <p:cNvPr id="5" name="Picture 4" descr="diseño de símbolo de signo de icono de personas 10156651 PNG">
            <a:extLst>
              <a:ext uri="{FF2B5EF4-FFF2-40B4-BE49-F238E27FC236}">
                <a16:creationId xmlns:a16="http://schemas.microsoft.com/office/drawing/2014/main" id="{92DFC95A-AD45-7FA4-CA6F-B899EC2A10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4254" y="880763"/>
            <a:ext cx="640425" cy="69667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332DB9A0-EAC5-4B24-5A6E-2C9F15F56D10}"/>
              </a:ext>
            </a:extLst>
          </p:cNvPr>
          <p:cNvSpPr txBox="1"/>
          <p:nvPr/>
        </p:nvSpPr>
        <p:spPr>
          <a:xfrm>
            <a:off x="3539119" y="1489656"/>
            <a:ext cx="1990696" cy="461665"/>
          </a:xfrm>
          <a:prstGeom prst="rect">
            <a:avLst/>
          </a:prstGeom>
          <a:noFill/>
        </p:spPr>
        <p:txBody>
          <a:bodyPr wrap="square" rtlCol="0">
            <a:spAutoFit/>
          </a:bodyPr>
          <a:lstStyle/>
          <a:p>
            <a:pPr algn="ctr"/>
            <a:r>
              <a:rPr lang="es-ES" sz="2400" dirty="0">
                <a:solidFill>
                  <a:srgbClr val="0070C0"/>
                </a:solidFill>
                <a:latin typeface="Century Gothic" panose="020B0502020202020204" pitchFamily="34" charset="0"/>
              </a:rPr>
              <a:t>RM</a:t>
            </a:r>
          </a:p>
        </p:txBody>
      </p:sp>
      <p:sp>
        <p:nvSpPr>
          <p:cNvPr id="7" name="Elipse 6">
            <a:extLst>
              <a:ext uri="{FF2B5EF4-FFF2-40B4-BE49-F238E27FC236}">
                <a16:creationId xmlns:a16="http://schemas.microsoft.com/office/drawing/2014/main" id="{E1F4624E-8C95-4829-5BBE-8D959E2178F8}"/>
              </a:ext>
            </a:extLst>
          </p:cNvPr>
          <p:cNvSpPr/>
          <p:nvPr/>
        </p:nvSpPr>
        <p:spPr>
          <a:xfrm>
            <a:off x="598942" y="2304786"/>
            <a:ext cx="2081213" cy="18075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VERSIONADO</a:t>
            </a:r>
          </a:p>
          <a:p>
            <a:pPr algn="ctr"/>
            <a:r>
              <a:rPr lang="es-ES" dirty="0"/>
              <a:t>EP, APL, AF</a:t>
            </a:r>
          </a:p>
        </p:txBody>
      </p:sp>
      <p:sp>
        <p:nvSpPr>
          <p:cNvPr id="11" name="Elipse 10">
            <a:extLst>
              <a:ext uri="{FF2B5EF4-FFF2-40B4-BE49-F238E27FC236}">
                <a16:creationId xmlns:a16="http://schemas.microsoft.com/office/drawing/2014/main" id="{5B700CFE-874C-C36C-DDFE-C818B7CE577F}"/>
              </a:ext>
            </a:extLst>
          </p:cNvPr>
          <p:cNvSpPr/>
          <p:nvPr/>
        </p:nvSpPr>
        <p:spPr>
          <a:xfrm>
            <a:off x="3468234" y="2304786"/>
            <a:ext cx="2132466" cy="18075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PREVENCION ERRORES POR DEPENDENCIAS</a:t>
            </a:r>
          </a:p>
        </p:txBody>
      </p:sp>
      <p:sp>
        <p:nvSpPr>
          <p:cNvPr id="12" name="Elipse 11">
            <a:extLst>
              <a:ext uri="{FF2B5EF4-FFF2-40B4-BE49-F238E27FC236}">
                <a16:creationId xmlns:a16="http://schemas.microsoft.com/office/drawing/2014/main" id="{0A80E98F-433C-DBAE-12F0-9E9424AA6F83}"/>
              </a:ext>
            </a:extLst>
          </p:cNvPr>
          <p:cNvSpPr/>
          <p:nvPr/>
        </p:nvSpPr>
        <p:spPr>
          <a:xfrm>
            <a:off x="6330611" y="2304785"/>
            <a:ext cx="2081213" cy="18075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MEJORA PROMOCION Y TTM</a:t>
            </a:r>
          </a:p>
        </p:txBody>
      </p:sp>
      <p:cxnSp>
        <p:nvCxnSpPr>
          <p:cNvPr id="14" name="Conector recto 13">
            <a:extLst>
              <a:ext uri="{FF2B5EF4-FFF2-40B4-BE49-F238E27FC236}">
                <a16:creationId xmlns:a16="http://schemas.microsoft.com/office/drawing/2014/main" id="{0FF2BBEF-4E70-AFA7-9163-1E75B6EF5E9A}"/>
              </a:ext>
            </a:extLst>
          </p:cNvPr>
          <p:cNvCxnSpPr>
            <a:cxnSpLocks/>
          </p:cNvCxnSpPr>
          <p:nvPr/>
        </p:nvCxnSpPr>
        <p:spPr>
          <a:xfrm>
            <a:off x="1585913" y="1900238"/>
            <a:ext cx="578530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C13976A2-01A5-1BC2-3225-386001820DA3}"/>
              </a:ext>
            </a:extLst>
          </p:cNvPr>
          <p:cNvCxnSpPr>
            <a:cxnSpLocks/>
          </p:cNvCxnSpPr>
          <p:nvPr/>
        </p:nvCxnSpPr>
        <p:spPr>
          <a:xfrm flipV="1">
            <a:off x="1596684" y="1900238"/>
            <a:ext cx="0" cy="4045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7E891017-3B68-C085-B24B-6E2652FAAF0F}"/>
              </a:ext>
            </a:extLst>
          </p:cNvPr>
          <p:cNvCxnSpPr>
            <a:cxnSpLocks/>
          </p:cNvCxnSpPr>
          <p:nvPr/>
        </p:nvCxnSpPr>
        <p:spPr>
          <a:xfrm flipV="1">
            <a:off x="7356929" y="1897723"/>
            <a:ext cx="0" cy="4045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7B8AA0D5-DB9B-AF71-3A52-2556C2038C93}"/>
              </a:ext>
            </a:extLst>
          </p:cNvPr>
          <p:cNvCxnSpPr>
            <a:cxnSpLocks/>
          </p:cNvCxnSpPr>
          <p:nvPr/>
        </p:nvCxnSpPr>
        <p:spPr>
          <a:xfrm flipV="1">
            <a:off x="4534467" y="1897722"/>
            <a:ext cx="0" cy="40454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04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849D574-DA0F-6B78-2364-38C899047EA0}"/>
              </a:ext>
            </a:extLst>
          </p:cNvPr>
          <p:cNvSpPr>
            <a:spLocks noGrp="1"/>
          </p:cNvSpPr>
          <p:nvPr>
            <p:ph type="sldNum" sz="quarter" idx="12"/>
          </p:nvPr>
        </p:nvSpPr>
        <p:spPr>
          <a:xfrm>
            <a:off x="6952390" y="4958015"/>
            <a:ext cx="373452" cy="111398"/>
          </a:xfrm>
        </p:spPr>
        <p:txBody>
          <a:bodyPr/>
          <a:lstStyle/>
          <a:p>
            <a:fld id="{CAF71A83-2317-41CE-AF2E-1614BF4FFC11}" type="slidenum">
              <a:rPr lang="es-ES" smtClean="0"/>
              <a:pPr/>
              <a:t>26</a:t>
            </a:fld>
            <a:endParaRPr lang="es-ES"/>
          </a:p>
        </p:txBody>
      </p:sp>
      <p:sp>
        <p:nvSpPr>
          <p:cNvPr id="5" name="Título 1">
            <a:extLst>
              <a:ext uri="{FF2B5EF4-FFF2-40B4-BE49-F238E27FC236}">
                <a16:creationId xmlns:a16="http://schemas.microsoft.com/office/drawing/2014/main" id="{E80E87BA-8657-4BA2-DEA5-46DF6F2921D7}"/>
              </a:ext>
            </a:extLst>
          </p:cNvPr>
          <p:cNvSpPr>
            <a:spLocks noGrp="1"/>
          </p:cNvSpPr>
          <p:nvPr>
            <p:ph type="title"/>
          </p:nvPr>
        </p:nvSpPr>
        <p:spPr>
          <a:xfrm>
            <a:off x="457200" y="112458"/>
            <a:ext cx="8229600" cy="654392"/>
          </a:xfrm>
        </p:spPr>
        <p:txBody>
          <a:bodyPr/>
          <a:lstStyle/>
          <a:p>
            <a:r>
              <a:rPr lang="es-ES" sz="2400" dirty="0"/>
              <a:t>Gobierno en la promoción: RELEASE MANAGER</a:t>
            </a:r>
          </a:p>
        </p:txBody>
      </p:sp>
      <p:sp>
        <p:nvSpPr>
          <p:cNvPr id="7" name="2 Marcador de contenido">
            <a:extLst>
              <a:ext uri="{FF2B5EF4-FFF2-40B4-BE49-F238E27FC236}">
                <a16:creationId xmlns:a16="http://schemas.microsoft.com/office/drawing/2014/main" id="{2DD39060-048B-0992-B90A-FF93B5418FDE}"/>
              </a:ext>
            </a:extLst>
          </p:cNvPr>
          <p:cNvSpPr>
            <a:spLocks noGrp="1"/>
          </p:cNvSpPr>
          <p:nvPr>
            <p:ph idx="1"/>
          </p:nvPr>
        </p:nvSpPr>
        <p:spPr>
          <a:xfrm>
            <a:off x="394854" y="824450"/>
            <a:ext cx="8354291" cy="1048035"/>
          </a:xfrm>
        </p:spPr>
        <p:txBody>
          <a:bodyPr>
            <a:noAutofit/>
          </a:bodyPr>
          <a:lstStyle/>
          <a:p>
            <a:pPr marL="0" indent="0">
              <a:buNone/>
            </a:pPr>
            <a:r>
              <a:rPr lang="es-ES" sz="1800" dirty="0"/>
              <a:t>Se propone un gobierno en el ciclo de promoción del software para elementos promocionables, aplicaciones, agrupaciones funcionales y proyectos, con el fin de controlar versiones, umbrales y dependencias en el circuito de despliegue entre entornos, asegurando que las actividades de calidad se hayan superado satisfactoriamente.</a:t>
            </a:r>
          </a:p>
        </p:txBody>
      </p:sp>
      <p:sp>
        <p:nvSpPr>
          <p:cNvPr id="9" name="Rectángulo 8">
            <a:extLst>
              <a:ext uri="{FF2B5EF4-FFF2-40B4-BE49-F238E27FC236}">
                <a16:creationId xmlns:a16="http://schemas.microsoft.com/office/drawing/2014/main" id="{DDB58319-BED7-024C-4543-A23E0978F13B}"/>
              </a:ext>
            </a:extLst>
          </p:cNvPr>
          <p:cNvSpPr/>
          <p:nvPr/>
        </p:nvSpPr>
        <p:spPr>
          <a:xfrm>
            <a:off x="971767" y="2492909"/>
            <a:ext cx="2037600" cy="432000"/>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OFICINA MAD</a:t>
            </a:r>
          </a:p>
        </p:txBody>
      </p:sp>
      <p:pic>
        <p:nvPicPr>
          <p:cNvPr id="10" name="Picture 4" descr="diseño de símbolo de signo de icono de personas 10156651 PNG">
            <a:extLst>
              <a:ext uri="{FF2B5EF4-FFF2-40B4-BE49-F238E27FC236}">
                <a16:creationId xmlns:a16="http://schemas.microsoft.com/office/drawing/2014/main" id="{A38BA366-C27F-C03F-ACC1-9C04E8EF2F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7342" y="3414466"/>
            <a:ext cx="366450" cy="39863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11">
            <a:extLst>
              <a:ext uri="{FF2B5EF4-FFF2-40B4-BE49-F238E27FC236}">
                <a16:creationId xmlns:a16="http://schemas.microsoft.com/office/drawing/2014/main" id="{9050CC26-7620-025E-DAC6-DD16E25370A2}"/>
              </a:ext>
            </a:extLst>
          </p:cNvPr>
          <p:cNvCxnSpPr>
            <a:cxnSpLocks/>
            <a:stCxn id="9" idx="2"/>
          </p:cNvCxnSpPr>
          <p:nvPr/>
        </p:nvCxnSpPr>
        <p:spPr>
          <a:xfrm>
            <a:off x="1990567" y="2924909"/>
            <a:ext cx="0" cy="230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9B141B87-37DA-F448-9073-19A3ADEF75B9}"/>
              </a:ext>
            </a:extLst>
          </p:cNvPr>
          <p:cNvCxnSpPr>
            <a:cxnSpLocks/>
          </p:cNvCxnSpPr>
          <p:nvPr/>
        </p:nvCxnSpPr>
        <p:spPr>
          <a:xfrm>
            <a:off x="1990567" y="3211994"/>
            <a:ext cx="0" cy="230152"/>
          </a:xfrm>
          <a:prstGeom prst="line">
            <a:avLst/>
          </a:prstGeom>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99F4D6E1-7FFA-4B0B-F7AB-F7A98046A495}"/>
              </a:ext>
            </a:extLst>
          </p:cNvPr>
          <p:cNvSpPr txBox="1"/>
          <p:nvPr/>
        </p:nvSpPr>
        <p:spPr>
          <a:xfrm>
            <a:off x="457200" y="3242983"/>
            <a:ext cx="1245854" cy="584775"/>
          </a:xfrm>
          <a:prstGeom prst="rect">
            <a:avLst/>
          </a:prstGeom>
          <a:noFill/>
        </p:spPr>
        <p:txBody>
          <a:bodyPr wrap="none" rtlCol="0">
            <a:spAutoFit/>
          </a:bodyPr>
          <a:lstStyle/>
          <a:p>
            <a:r>
              <a:rPr lang="es-ES" sz="1600" dirty="0">
                <a:solidFill>
                  <a:srgbClr val="0070C0"/>
                </a:solidFill>
                <a:latin typeface="Century Gothic" panose="020B0502020202020204" pitchFamily="34" charset="0"/>
              </a:rPr>
              <a:t>RELEASE </a:t>
            </a:r>
          </a:p>
          <a:p>
            <a:r>
              <a:rPr lang="es-ES" sz="1600" dirty="0">
                <a:solidFill>
                  <a:srgbClr val="0070C0"/>
                </a:solidFill>
                <a:latin typeface="Century Gothic" panose="020B0502020202020204" pitchFamily="34" charset="0"/>
              </a:rPr>
              <a:t>MANAGER</a:t>
            </a:r>
          </a:p>
        </p:txBody>
      </p:sp>
      <p:sp>
        <p:nvSpPr>
          <p:cNvPr id="17" name="CuadroTexto 16">
            <a:extLst>
              <a:ext uri="{FF2B5EF4-FFF2-40B4-BE49-F238E27FC236}">
                <a16:creationId xmlns:a16="http://schemas.microsoft.com/office/drawing/2014/main" id="{E4AD956E-D025-240E-9078-CC163BE40BDE}"/>
              </a:ext>
            </a:extLst>
          </p:cNvPr>
          <p:cNvSpPr txBox="1"/>
          <p:nvPr/>
        </p:nvSpPr>
        <p:spPr>
          <a:xfrm>
            <a:off x="3899741" y="2332680"/>
            <a:ext cx="4361945" cy="954107"/>
          </a:xfrm>
          <a:prstGeom prst="rect">
            <a:avLst/>
          </a:prstGeom>
          <a:noFill/>
        </p:spPr>
        <p:txBody>
          <a:bodyPr wrap="square" rtlCol="0">
            <a:spAutoFit/>
          </a:bodyPr>
          <a:lstStyle/>
          <a:p>
            <a:r>
              <a:rPr lang="es-ES" sz="1400" dirty="0">
                <a:latin typeface="Century Gothic" panose="020B0502020202020204" pitchFamily="34" charset="0"/>
              </a:rPr>
              <a:t>Facilita la agrupación en  niveles de organización del software, umbrales de promoción y gestión de las versiones entre entornos.</a:t>
            </a:r>
          </a:p>
        </p:txBody>
      </p:sp>
      <p:sp>
        <p:nvSpPr>
          <p:cNvPr id="18" name="Rectángulo: esquinas redondeadas 17">
            <a:extLst>
              <a:ext uri="{FF2B5EF4-FFF2-40B4-BE49-F238E27FC236}">
                <a16:creationId xmlns:a16="http://schemas.microsoft.com/office/drawing/2014/main" id="{00B648CA-C6E6-3222-A0FD-E00861706C5D}"/>
              </a:ext>
            </a:extLst>
          </p:cNvPr>
          <p:cNvSpPr/>
          <p:nvPr/>
        </p:nvSpPr>
        <p:spPr>
          <a:xfrm>
            <a:off x="2448000" y="3404985"/>
            <a:ext cx="6134400" cy="145571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Conector recto 19">
            <a:extLst>
              <a:ext uri="{FF2B5EF4-FFF2-40B4-BE49-F238E27FC236}">
                <a16:creationId xmlns:a16="http://schemas.microsoft.com/office/drawing/2014/main" id="{13F71408-B9B8-2D52-CEE8-DA3162C29784}"/>
              </a:ext>
            </a:extLst>
          </p:cNvPr>
          <p:cNvCxnSpPr>
            <a:cxnSpLocks/>
          </p:cNvCxnSpPr>
          <p:nvPr/>
        </p:nvCxnSpPr>
        <p:spPr>
          <a:xfrm>
            <a:off x="1990567" y="3727844"/>
            <a:ext cx="0" cy="392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B599CB4D-6F46-C903-082A-34406C76C6C1}"/>
              </a:ext>
            </a:extLst>
          </p:cNvPr>
          <p:cNvCxnSpPr>
            <a:cxnSpLocks/>
          </p:cNvCxnSpPr>
          <p:nvPr/>
        </p:nvCxnSpPr>
        <p:spPr>
          <a:xfrm>
            <a:off x="1990567" y="4091440"/>
            <a:ext cx="442283"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Imagen 26">
            <a:extLst>
              <a:ext uri="{FF2B5EF4-FFF2-40B4-BE49-F238E27FC236}">
                <a16:creationId xmlns:a16="http://schemas.microsoft.com/office/drawing/2014/main" id="{73715668-F527-3CDD-7557-0C0A2C5305FF}"/>
              </a:ext>
            </a:extLst>
          </p:cNvPr>
          <p:cNvPicPr>
            <a:picLocks noChangeAspect="1"/>
          </p:cNvPicPr>
          <p:nvPr/>
        </p:nvPicPr>
        <p:blipFill>
          <a:blip r:embed="rId3"/>
          <a:stretch>
            <a:fillRect/>
          </a:stretch>
        </p:blipFill>
        <p:spPr>
          <a:xfrm>
            <a:off x="2801738" y="3519044"/>
            <a:ext cx="510255" cy="562915"/>
          </a:xfrm>
          <a:prstGeom prst="rect">
            <a:avLst/>
          </a:prstGeom>
        </p:spPr>
      </p:pic>
      <p:sp>
        <p:nvSpPr>
          <p:cNvPr id="28" name="CuadroTexto 27">
            <a:extLst>
              <a:ext uri="{FF2B5EF4-FFF2-40B4-BE49-F238E27FC236}">
                <a16:creationId xmlns:a16="http://schemas.microsoft.com/office/drawing/2014/main" id="{8B894ACE-B4CF-33F5-E002-18A564E7EA0C}"/>
              </a:ext>
            </a:extLst>
          </p:cNvPr>
          <p:cNvSpPr txBox="1"/>
          <p:nvPr/>
        </p:nvSpPr>
        <p:spPr>
          <a:xfrm>
            <a:off x="2680832" y="4061784"/>
            <a:ext cx="827471" cy="461665"/>
          </a:xfrm>
          <a:prstGeom prst="rect">
            <a:avLst/>
          </a:prstGeom>
          <a:noFill/>
        </p:spPr>
        <p:txBody>
          <a:bodyPr wrap="none" rtlCol="0">
            <a:spAutoFit/>
          </a:bodyPr>
          <a:lstStyle/>
          <a:p>
            <a:r>
              <a:rPr lang="es-ES" sz="1200">
                <a:latin typeface="Century Gothic" panose="020B0502020202020204" pitchFamily="34" charset="0"/>
              </a:rPr>
              <a:t>RELEASE </a:t>
            </a:r>
          </a:p>
          <a:p>
            <a:r>
              <a:rPr lang="es-ES" sz="1200">
                <a:latin typeface="Century Gothic" panose="020B0502020202020204" pitchFamily="34" charset="0"/>
              </a:rPr>
              <a:t>NOTES</a:t>
            </a:r>
          </a:p>
        </p:txBody>
      </p:sp>
      <p:sp>
        <p:nvSpPr>
          <p:cNvPr id="29" name="CuadroTexto 28">
            <a:extLst>
              <a:ext uri="{FF2B5EF4-FFF2-40B4-BE49-F238E27FC236}">
                <a16:creationId xmlns:a16="http://schemas.microsoft.com/office/drawing/2014/main" id="{4016816B-C38E-F881-B636-289D0075E20E}"/>
              </a:ext>
            </a:extLst>
          </p:cNvPr>
          <p:cNvSpPr txBox="1"/>
          <p:nvPr/>
        </p:nvSpPr>
        <p:spPr>
          <a:xfrm>
            <a:off x="3953197" y="4061784"/>
            <a:ext cx="1200970" cy="646331"/>
          </a:xfrm>
          <a:prstGeom prst="rect">
            <a:avLst/>
          </a:prstGeom>
          <a:noFill/>
        </p:spPr>
        <p:txBody>
          <a:bodyPr wrap="none" rtlCol="0">
            <a:spAutoFit/>
          </a:bodyPr>
          <a:lstStyle/>
          <a:p>
            <a:r>
              <a:rPr lang="es-ES" sz="1200">
                <a:latin typeface="Century Gothic" panose="020B0502020202020204" pitchFamily="34" charset="0"/>
              </a:rPr>
              <a:t>CONTROL DE </a:t>
            </a:r>
          </a:p>
          <a:p>
            <a:r>
              <a:rPr lang="es-ES" sz="1200">
                <a:latin typeface="Century Gothic" panose="020B0502020202020204" pitchFamily="34" charset="0"/>
              </a:rPr>
              <a:t>PASE ENTRE </a:t>
            </a:r>
          </a:p>
          <a:p>
            <a:r>
              <a:rPr lang="es-ES" sz="1200">
                <a:latin typeface="Century Gothic" panose="020B0502020202020204" pitchFamily="34" charset="0"/>
              </a:rPr>
              <a:t>ENTORNOS</a:t>
            </a:r>
          </a:p>
        </p:txBody>
      </p:sp>
      <p:sp>
        <p:nvSpPr>
          <p:cNvPr id="30" name="CuadroTexto 29">
            <a:extLst>
              <a:ext uri="{FF2B5EF4-FFF2-40B4-BE49-F238E27FC236}">
                <a16:creationId xmlns:a16="http://schemas.microsoft.com/office/drawing/2014/main" id="{09F09291-A631-D5B0-5A83-D7499340119C}"/>
              </a:ext>
            </a:extLst>
          </p:cNvPr>
          <p:cNvSpPr txBox="1"/>
          <p:nvPr/>
        </p:nvSpPr>
        <p:spPr>
          <a:xfrm>
            <a:off x="5346211" y="4061784"/>
            <a:ext cx="1327608" cy="646331"/>
          </a:xfrm>
          <a:prstGeom prst="rect">
            <a:avLst/>
          </a:prstGeom>
          <a:noFill/>
        </p:spPr>
        <p:txBody>
          <a:bodyPr wrap="none" rtlCol="0">
            <a:spAutoFit/>
          </a:bodyPr>
          <a:lstStyle/>
          <a:p>
            <a:r>
              <a:rPr lang="es-ES" sz="1200">
                <a:latin typeface="Century Gothic" panose="020B0502020202020204" pitchFamily="34" charset="0"/>
              </a:rPr>
              <a:t>CONTROL </a:t>
            </a:r>
          </a:p>
          <a:p>
            <a:r>
              <a:rPr lang="es-ES" sz="1200">
                <a:latin typeface="Century Gothic" panose="020B0502020202020204" pitchFamily="34" charset="0"/>
              </a:rPr>
              <a:t>DEPENDENCIAS</a:t>
            </a:r>
          </a:p>
          <a:p>
            <a:r>
              <a:rPr lang="es-ES" sz="1200">
                <a:latin typeface="Century Gothic" panose="020B0502020202020204" pitchFamily="34" charset="0"/>
              </a:rPr>
              <a:t>FUNCIONALES </a:t>
            </a:r>
          </a:p>
        </p:txBody>
      </p:sp>
      <p:sp>
        <p:nvSpPr>
          <p:cNvPr id="31" name="CuadroTexto 30">
            <a:extLst>
              <a:ext uri="{FF2B5EF4-FFF2-40B4-BE49-F238E27FC236}">
                <a16:creationId xmlns:a16="http://schemas.microsoft.com/office/drawing/2014/main" id="{5F91CDD5-CB42-D96A-5B91-C4D6A61DB925}"/>
              </a:ext>
            </a:extLst>
          </p:cNvPr>
          <p:cNvSpPr txBox="1"/>
          <p:nvPr/>
        </p:nvSpPr>
        <p:spPr>
          <a:xfrm>
            <a:off x="6809031" y="4054860"/>
            <a:ext cx="1539204" cy="646331"/>
          </a:xfrm>
          <a:prstGeom prst="rect">
            <a:avLst/>
          </a:prstGeom>
          <a:noFill/>
        </p:spPr>
        <p:txBody>
          <a:bodyPr wrap="none" rtlCol="0">
            <a:spAutoFit/>
          </a:bodyPr>
          <a:lstStyle/>
          <a:p>
            <a:r>
              <a:rPr lang="es-ES" sz="1200">
                <a:latin typeface="Century Gothic" panose="020B0502020202020204" pitchFamily="34" charset="0"/>
              </a:rPr>
              <a:t>VERSIONADO Y </a:t>
            </a:r>
          </a:p>
          <a:p>
            <a:r>
              <a:rPr lang="es-ES" sz="1200">
                <a:latin typeface="Century Gothic" panose="020B0502020202020204" pitchFamily="34" charset="0"/>
              </a:rPr>
              <a:t>COMPOSICION</a:t>
            </a:r>
          </a:p>
          <a:p>
            <a:r>
              <a:rPr lang="es-ES" sz="1200">
                <a:latin typeface="Century Gothic" panose="020B0502020202020204" pitchFamily="34" charset="0"/>
              </a:rPr>
              <a:t>DE APLICACIONES</a:t>
            </a:r>
          </a:p>
        </p:txBody>
      </p:sp>
      <p:pic>
        <p:nvPicPr>
          <p:cNvPr id="2050" name="Picture 2" descr="Icono De Manera, Bienvenido Ilustraciones Svg, Vectoriales, Clip Art  Vectorizado Libre De Derechos. Image 173063091.">
            <a:extLst>
              <a:ext uri="{FF2B5EF4-FFF2-40B4-BE49-F238E27FC236}">
                <a16:creationId xmlns:a16="http://schemas.microsoft.com/office/drawing/2014/main" id="{030DDF8C-DCEE-AEE6-52FE-324F8F0A83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0994" y="3443869"/>
            <a:ext cx="630111" cy="6301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pendencias - Iconos gratis de flechas">
            <a:extLst>
              <a:ext uri="{FF2B5EF4-FFF2-40B4-BE49-F238E27FC236}">
                <a16:creationId xmlns:a16="http://schemas.microsoft.com/office/drawing/2014/main" id="{E5406402-C971-3A62-5CFB-68AC30E2D8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0603" y="3485445"/>
            <a:ext cx="630111" cy="630111"/>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n 32">
            <a:extLst>
              <a:ext uri="{FF2B5EF4-FFF2-40B4-BE49-F238E27FC236}">
                <a16:creationId xmlns:a16="http://schemas.microsoft.com/office/drawing/2014/main" id="{350C2A39-A3DD-D7CE-D0C2-B946BEE77E30}"/>
              </a:ext>
            </a:extLst>
          </p:cNvPr>
          <p:cNvPicPr>
            <a:picLocks noChangeAspect="1"/>
          </p:cNvPicPr>
          <p:nvPr/>
        </p:nvPicPr>
        <p:blipFill>
          <a:blip r:embed="rId6"/>
          <a:stretch>
            <a:fillRect/>
          </a:stretch>
        </p:blipFill>
        <p:spPr>
          <a:xfrm>
            <a:off x="7078127" y="3551448"/>
            <a:ext cx="323473" cy="469287"/>
          </a:xfrm>
          <a:prstGeom prst="rect">
            <a:avLst/>
          </a:prstGeom>
        </p:spPr>
      </p:pic>
    </p:spTree>
    <p:extLst>
      <p:ext uri="{BB962C8B-B14F-4D97-AF65-F5344CB8AC3E}">
        <p14:creationId xmlns:p14="http://schemas.microsoft.com/office/powerpoint/2010/main" val="362691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E88F6-6B37-56AE-DBFC-F449923229E7}"/>
              </a:ext>
            </a:extLst>
          </p:cNvPr>
          <p:cNvSpPr>
            <a:spLocks noGrp="1"/>
          </p:cNvSpPr>
          <p:nvPr>
            <p:ph type="title"/>
          </p:nvPr>
        </p:nvSpPr>
        <p:spPr>
          <a:xfrm>
            <a:off x="337078" y="25841"/>
            <a:ext cx="8229600" cy="654392"/>
          </a:xfrm>
        </p:spPr>
        <p:txBody>
          <a:bodyPr/>
          <a:lstStyle/>
          <a:p>
            <a:r>
              <a:rPr lang="es-ES" sz="2400" dirty="0"/>
              <a:t>PAPEL DEL RM EN LA PROMOCION DEL SOFTWARE</a:t>
            </a:r>
          </a:p>
        </p:txBody>
      </p:sp>
      <p:sp>
        <p:nvSpPr>
          <p:cNvPr id="4" name="Marcador de número de diapositiva 3">
            <a:extLst>
              <a:ext uri="{FF2B5EF4-FFF2-40B4-BE49-F238E27FC236}">
                <a16:creationId xmlns:a16="http://schemas.microsoft.com/office/drawing/2014/main" id="{CC03B28D-393D-9EC8-57C5-C1AD4273A72F}"/>
              </a:ext>
            </a:extLst>
          </p:cNvPr>
          <p:cNvSpPr>
            <a:spLocks noGrp="1"/>
          </p:cNvSpPr>
          <p:nvPr>
            <p:ph type="sldNum" sz="quarter" idx="12"/>
          </p:nvPr>
        </p:nvSpPr>
        <p:spPr>
          <a:xfrm>
            <a:off x="8608390" y="4376423"/>
            <a:ext cx="373452" cy="111398"/>
          </a:xfrm>
        </p:spPr>
        <p:txBody>
          <a:bodyPr/>
          <a:lstStyle/>
          <a:p>
            <a:fld id="{CAF71A83-2317-41CE-AF2E-1614BF4FFC11}" type="slidenum">
              <a:rPr lang="es-ES" smtClean="0"/>
              <a:pPr/>
              <a:t>27</a:t>
            </a:fld>
            <a:endParaRPr lang="es-ES"/>
          </a:p>
        </p:txBody>
      </p:sp>
      <p:pic>
        <p:nvPicPr>
          <p:cNvPr id="5" name="Imagen 4">
            <a:extLst>
              <a:ext uri="{FF2B5EF4-FFF2-40B4-BE49-F238E27FC236}">
                <a16:creationId xmlns:a16="http://schemas.microsoft.com/office/drawing/2014/main" id="{5DBE2FCB-3F1B-138E-2DC1-F2678D54FB2F}"/>
              </a:ext>
            </a:extLst>
          </p:cNvPr>
          <p:cNvPicPr>
            <a:picLocks noChangeAspect="1"/>
          </p:cNvPicPr>
          <p:nvPr/>
        </p:nvPicPr>
        <p:blipFill>
          <a:blip r:embed="rId2"/>
          <a:stretch>
            <a:fillRect/>
          </a:stretch>
        </p:blipFill>
        <p:spPr>
          <a:xfrm>
            <a:off x="1907086" y="808453"/>
            <a:ext cx="398557" cy="380644"/>
          </a:xfrm>
          <a:prstGeom prst="rect">
            <a:avLst/>
          </a:prstGeom>
        </p:spPr>
      </p:pic>
      <p:sp>
        <p:nvSpPr>
          <p:cNvPr id="6" name="CuadroTexto 5">
            <a:extLst>
              <a:ext uri="{FF2B5EF4-FFF2-40B4-BE49-F238E27FC236}">
                <a16:creationId xmlns:a16="http://schemas.microsoft.com/office/drawing/2014/main" id="{EA7BF0B0-8628-C98C-A7AF-E83214554541}"/>
              </a:ext>
            </a:extLst>
          </p:cNvPr>
          <p:cNvSpPr txBox="1"/>
          <p:nvPr/>
        </p:nvSpPr>
        <p:spPr>
          <a:xfrm>
            <a:off x="1721486" y="1210035"/>
            <a:ext cx="944489" cy="261610"/>
          </a:xfrm>
          <a:prstGeom prst="rect">
            <a:avLst/>
          </a:prstGeom>
          <a:noFill/>
        </p:spPr>
        <p:txBody>
          <a:bodyPr wrap="none" rtlCol="0">
            <a:spAutoFit/>
          </a:bodyPr>
          <a:lstStyle/>
          <a:p>
            <a:r>
              <a:rPr lang="es-ES" sz="1100" dirty="0"/>
              <a:t>DESARROLLO</a:t>
            </a:r>
          </a:p>
        </p:txBody>
      </p:sp>
      <p:sp>
        <p:nvSpPr>
          <p:cNvPr id="7" name="CuadroTexto 6">
            <a:extLst>
              <a:ext uri="{FF2B5EF4-FFF2-40B4-BE49-F238E27FC236}">
                <a16:creationId xmlns:a16="http://schemas.microsoft.com/office/drawing/2014/main" id="{A9F509E8-1E6B-B14A-CC1A-A82CABC056CA}"/>
              </a:ext>
            </a:extLst>
          </p:cNvPr>
          <p:cNvSpPr txBox="1"/>
          <p:nvPr/>
        </p:nvSpPr>
        <p:spPr>
          <a:xfrm>
            <a:off x="3953980" y="1219958"/>
            <a:ext cx="1061509" cy="261610"/>
          </a:xfrm>
          <a:prstGeom prst="rect">
            <a:avLst/>
          </a:prstGeom>
          <a:noFill/>
        </p:spPr>
        <p:txBody>
          <a:bodyPr wrap="none" rtlCol="0">
            <a:spAutoFit/>
          </a:bodyPr>
          <a:lstStyle/>
          <a:p>
            <a:r>
              <a:rPr lang="es-ES" sz="1100" dirty="0"/>
              <a:t>CERTIFICACION</a:t>
            </a:r>
          </a:p>
        </p:txBody>
      </p:sp>
      <p:sp>
        <p:nvSpPr>
          <p:cNvPr id="9" name="CuadroTexto 8">
            <a:extLst>
              <a:ext uri="{FF2B5EF4-FFF2-40B4-BE49-F238E27FC236}">
                <a16:creationId xmlns:a16="http://schemas.microsoft.com/office/drawing/2014/main" id="{E61503DF-E724-DCE5-6210-9D3050CFA17A}"/>
              </a:ext>
            </a:extLst>
          </p:cNvPr>
          <p:cNvSpPr txBox="1"/>
          <p:nvPr/>
        </p:nvSpPr>
        <p:spPr>
          <a:xfrm>
            <a:off x="5426077" y="1202681"/>
            <a:ext cx="402674" cy="261610"/>
          </a:xfrm>
          <a:prstGeom prst="rect">
            <a:avLst/>
          </a:prstGeom>
          <a:noFill/>
        </p:spPr>
        <p:txBody>
          <a:bodyPr wrap="none" rtlCol="0">
            <a:spAutoFit/>
          </a:bodyPr>
          <a:lstStyle/>
          <a:p>
            <a:r>
              <a:rPr lang="es-ES" sz="1100" dirty="0"/>
              <a:t>PRE</a:t>
            </a:r>
          </a:p>
        </p:txBody>
      </p:sp>
      <p:sp>
        <p:nvSpPr>
          <p:cNvPr id="10" name="CuadroTexto 9">
            <a:extLst>
              <a:ext uri="{FF2B5EF4-FFF2-40B4-BE49-F238E27FC236}">
                <a16:creationId xmlns:a16="http://schemas.microsoft.com/office/drawing/2014/main" id="{647D3C00-F0B2-56AC-EAFC-937AE6D977B6}"/>
              </a:ext>
            </a:extLst>
          </p:cNvPr>
          <p:cNvSpPr txBox="1"/>
          <p:nvPr/>
        </p:nvSpPr>
        <p:spPr>
          <a:xfrm>
            <a:off x="6559645" y="1226854"/>
            <a:ext cx="426720" cy="261610"/>
          </a:xfrm>
          <a:prstGeom prst="rect">
            <a:avLst/>
          </a:prstGeom>
          <a:noFill/>
        </p:spPr>
        <p:txBody>
          <a:bodyPr wrap="none" rtlCol="0">
            <a:spAutoFit/>
          </a:bodyPr>
          <a:lstStyle/>
          <a:p>
            <a:r>
              <a:rPr lang="es-ES" sz="1100" dirty="0"/>
              <a:t>PRO</a:t>
            </a:r>
          </a:p>
        </p:txBody>
      </p:sp>
      <p:pic>
        <p:nvPicPr>
          <p:cNvPr id="11" name="Imagen 10">
            <a:extLst>
              <a:ext uri="{FF2B5EF4-FFF2-40B4-BE49-F238E27FC236}">
                <a16:creationId xmlns:a16="http://schemas.microsoft.com/office/drawing/2014/main" id="{656A4704-DB85-A687-169D-26F0DF4F312E}"/>
              </a:ext>
            </a:extLst>
          </p:cNvPr>
          <p:cNvPicPr>
            <a:picLocks noChangeAspect="1"/>
          </p:cNvPicPr>
          <p:nvPr/>
        </p:nvPicPr>
        <p:blipFill>
          <a:blip r:embed="rId2"/>
          <a:stretch>
            <a:fillRect/>
          </a:stretch>
        </p:blipFill>
        <p:spPr>
          <a:xfrm>
            <a:off x="3089841" y="817489"/>
            <a:ext cx="398557" cy="380644"/>
          </a:xfrm>
          <a:prstGeom prst="rect">
            <a:avLst/>
          </a:prstGeom>
        </p:spPr>
      </p:pic>
      <p:pic>
        <p:nvPicPr>
          <p:cNvPr id="12" name="Imagen 11">
            <a:extLst>
              <a:ext uri="{FF2B5EF4-FFF2-40B4-BE49-F238E27FC236}">
                <a16:creationId xmlns:a16="http://schemas.microsoft.com/office/drawing/2014/main" id="{4FC47355-AE0C-5C54-0CA7-D2C47F141003}"/>
              </a:ext>
            </a:extLst>
          </p:cNvPr>
          <p:cNvPicPr>
            <a:picLocks noChangeAspect="1"/>
          </p:cNvPicPr>
          <p:nvPr/>
        </p:nvPicPr>
        <p:blipFill>
          <a:blip r:embed="rId2"/>
          <a:stretch>
            <a:fillRect/>
          </a:stretch>
        </p:blipFill>
        <p:spPr>
          <a:xfrm>
            <a:off x="4255131" y="850613"/>
            <a:ext cx="398557" cy="380644"/>
          </a:xfrm>
          <a:prstGeom prst="rect">
            <a:avLst/>
          </a:prstGeom>
        </p:spPr>
      </p:pic>
      <p:pic>
        <p:nvPicPr>
          <p:cNvPr id="14" name="Imagen 13">
            <a:extLst>
              <a:ext uri="{FF2B5EF4-FFF2-40B4-BE49-F238E27FC236}">
                <a16:creationId xmlns:a16="http://schemas.microsoft.com/office/drawing/2014/main" id="{73200CFB-7696-4397-8373-0005C5AFB862}"/>
              </a:ext>
            </a:extLst>
          </p:cNvPr>
          <p:cNvPicPr>
            <a:picLocks noChangeAspect="1"/>
          </p:cNvPicPr>
          <p:nvPr/>
        </p:nvPicPr>
        <p:blipFill>
          <a:blip r:embed="rId2"/>
          <a:stretch>
            <a:fillRect/>
          </a:stretch>
        </p:blipFill>
        <p:spPr>
          <a:xfrm>
            <a:off x="5448159" y="850613"/>
            <a:ext cx="398557" cy="380644"/>
          </a:xfrm>
          <a:prstGeom prst="rect">
            <a:avLst/>
          </a:prstGeom>
        </p:spPr>
      </p:pic>
      <p:pic>
        <p:nvPicPr>
          <p:cNvPr id="15" name="Imagen 14">
            <a:extLst>
              <a:ext uri="{FF2B5EF4-FFF2-40B4-BE49-F238E27FC236}">
                <a16:creationId xmlns:a16="http://schemas.microsoft.com/office/drawing/2014/main" id="{226E2217-FCCB-488B-4BA7-DC50045E8A49}"/>
              </a:ext>
            </a:extLst>
          </p:cNvPr>
          <p:cNvPicPr>
            <a:picLocks noChangeAspect="1"/>
          </p:cNvPicPr>
          <p:nvPr/>
        </p:nvPicPr>
        <p:blipFill>
          <a:blip r:embed="rId2"/>
          <a:stretch>
            <a:fillRect/>
          </a:stretch>
        </p:blipFill>
        <p:spPr>
          <a:xfrm>
            <a:off x="6587808" y="902581"/>
            <a:ext cx="398557" cy="380644"/>
          </a:xfrm>
          <a:prstGeom prst="rect">
            <a:avLst/>
          </a:prstGeom>
        </p:spPr>
      </p:pic>
      <p:sp>
        <p:nvSpPr>
          <p:cNvPr id="16" name="CuadroTexto 15">
            <a:extLst>
              <a:ext uri="{FF2B5EF4-FFF2-40B4-BE49-F238E27FC236}">
                <a16:creationId xmlns:a16="http://schemas.microsoft.com/office/drawing/2014/main" id="{8F5B6260-09DB-6277-E2AE-F6D951F4F378}"/>
              </a:ext>
            </a:extLst>
          </p:cNvPr>
          <p:cNvSpPr txBox="1"/>
          <p:nvPr/>
        </p:nvSpPr>
        <p:spPr>
          <a:xfrm>
            <a:off x="2805522" y="1213218"/>
            <a:ext cx="1024639" cy="430887"/>
          </a:xfrm>
          <a:prstGeom prst="rect">
            <a:avLst/>
          </a:prstGeom>
          <a:noFill/>
        </p:spPr>
        <p:txBody>
          <a:bodyPr wrap="none" rtlCol="0">
            <a:spAutoFit/>
          </a:bodyPr>
          <a:lstStyle/>
          <a:p>
            <a:r>
              <a:rPr lang="es-ES" sz="1100" dirty="0"/>
              <a:t>INTEGRACION </a:t>
            </a:r>
          </a:p>
          <a:p>
            <a:r>
              <a:rPr lang="es-ES" sz="1100" dirty="0"/>
              <a:t>CONTINUA</a:t>
            </a:r>
          </a:p>
        </p:txBody>
      </p:sp>
      <p:sp>
        <p:nvSpPr>
          <p:cNvPr id="17" name="Rectángulo: esquinas redondeadas 16">
            <a:extLst>
              <a:ext uri="{FF2B5EF4-FFF2-40B4-BE49-F238E27FC236}">
                <a16:creationId xmlns:a16="http://schemas.microsoft.com/office/drawing/2014/main" id="{E7110D92-FF7D-A302-4530-220B621F471B}"/>
              </a:ext>
            </a:extLst>
          </p:cNvPr>
          <p:cNvSpPr/>
          <p:nvPr/>
        </p:nvSpPr>
        <p:spPr>
          <a:xfrm>
            <a:off x="364336" y="1747023"/>
            <a:ext cx="1157125" cy="1839138"/>
          </a:xfrm>
          <a:prstGeom prst="roundRect">
            <a:avLst/>
          </a:prstGeom>
          <a:solidFill>
            <a:schemeClr val="tx2">
              <a:lumMod val="40000"/>
              <a:lumOff val="60000"/>
            </a:schemeClr>
          </a:solid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56B3FAF9-22B1-F198-540C-4A4E7BB5F779}"/>
              </a:ext>
            </a:extLst>
          </p:cNvPr>
          <p:cNvSpPr/>
          <p:nvPr/>
        </p:nvSpPr>
        <p:spPr>
          <a:xfrm>
            <a:off x="707830" y="1626900"/>
            <a:ext cx="498711" cy="2402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t>APL1</a:t>
            </a:r>
          </a:p>
        </p:txBody>
      </p:sp>
      <p:sp>
        <p:nvSpPr>
          <p:cNvPr id="19" name="Rectángulo 18">
            <a:extLst>
              <a:ext uri="{FF2B5EF4-FFF2-40B4-BE49-F238E27FC236}">
                <a16:creationId xmlns:a16="http://schemas.microsoft.com/office/drawing/2014/main" id="{C5E24D0B-2A11-4BF1-6248-BE961418562E}"/>
              </a:ext>
            </a:extLst>
          </p:cNvPr>
          <p:cNvSpPr/>
          <p:nvPr/>
        </p:nvSpPr>
        <p:spPr>
          <a:xfrm>
            <a:off x="492922" y="2057398"/>
            <a:ext cx="928526" cy="26161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70C0"/>
                </a:solidFill>
              </a:rPr>
              <a:t>EP1 Pros@</a:t>
            </a:r>
          </a:p>
        </p:txBody>
      </p:sp>
      <p:sp>
        <p:nvSpPr>
          <p:cNvPr id="20" name="Rectángulo 19">
            <a:extLst>
              <a:ext uri="{FF2B5EF4-FFF2-40B4-BE49-F238E27FC236}">
                <a16:creationId xmlns:a16="http://schemas.microsoft.com/office/drawing/2014/main" id="{3D03F1CB-475A-4CEB-7CB3-05E759308443}"/>
              </a:ext>
            </a:extLst>
          </p:cNvPr>
          <p:cNvSpPr/>
          <p:nvPr/>
        </p:nvSpPr>
        <p:spPr>
          <a:xfrm>
            <a:off x="492922" y="2439131"/>
            <a:ext cx="928526" cy="26161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70C0"/>
                </a:solidFill>
              </a:rPr>
              <a:t>EP2 </a:t>
            </a:r>
            <a:r>
              <a:rPr lang="es-ES" sz="1100" dirty="0" err="1">
                <a:solidFill>
                  <a:srgbClr val="0070C0"/>
                </a:solidFill>
              </a:rPr>
              <a:t>eSil</a:t>
            </a:r>
            <a:endParaRPr lang="es-ES" sz="1100" dirty="0">
              <a:solidFill>
                <a:srgbClr val="0070C0"/>
              </a:solidFill>
            </a:endParaRPr>
          </a:p>
        </p:txBody>
      </p:sp>
      <p:sp>
        <p:nvSpPr>
          <p:cNvPr id="21" name="Rectángulo 20">
            <a:extLst>
              <a:ext uri="{FF2B5EF4-FFF2-40B4-BE49-F238E27FC236}">
                <a16:creationId xmlns:a16="http://schemas.microsoft.com/office/drawing/2014/main" id="{01761D0E-4484-20E3-0D57-A5FB0DA5E9B9}"/>
              </a:ext>
            </a:extLst>
          </p:cNvPr>
          <p:cNvSpPr/>
          <p:nvPr/>
        </p:nvSpPr>
        <p:spPr>
          <a:xfrm>
            <a:off x="492922" y="2817547"/>
            <a:ext cx="928526" cy="26161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70C0"/>
                </a:solidFill>
              </a:rPr>
              <a:t>EP3 No Java</a:t>
            </a:r>
          </a:p>
        </p:txBody>
      </p:sp>
      <p:sp>
        <p:nvSpPr>
          <p:cNvPr id="22" name="Rectángulo 21">
            <a:extLst>
              <a:ext uri="{FF2B5EF4-FFF2-40B4-BE49-F238E27FC236}">
                <a16:creationId xmlns:a16="http://schemas.microsoft.com/office/drawing/2014/main" id="{6C6205E3-7439-8319-DA0F-59925E7807ED}"/>
              </a:ext>
            </a:extLst>
          </p:cNvPr>
          <p:cNvSpPr/>
          <p:nvPr/>
        </p:nvSpPr>
        <p:spPr>
          <a:xfrm>
            <a:off x="492922" y="3177389"/>
            <a:ext cx="928526" cy="26161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70C0"/>
                </a:solidFill>
              </a:rPr>
              <a:t>NC (</a:t>
            </a:r>
            <a:r>
              <a:rPr lang="es-ES" sz="1100" dirty="0" err="1">
                <a:solidFill>
                  <a:srgbClr val="0070C0"/>
                </a:solidFill>
              </a:rPr>
              <a:t>Doc</a:t>
            </a:r>
            <a:r>
              <a:rPr lang="es-ES" sz="1100" dirty="0">
                <a:solidFill>
                  <a:srgbClr val="0070C0"/>
                </a:solidFill>
              </a:rPr>
              <a:t>)</a:t>
            </a:r>
          </a:p>
        </p:txBody>
      </p:sp>
      <p:sp>
        <p:nvSpPr>
          <p:cNvPr id="23" name="Rectángulo 22">
            <a:extLst>
              <a:ext uri="{FF2B5EF4-FFF2-40B4-BE49-F238E27FC236}">
                <a16:creationId xmlns:a16="http://schemas.microsoft.com/office/drawing/2014/main" id="{3624E5E9-4E07-9B5C-A69F-1968311A037B}"/>
              </a:ext>
            </a:extLst>
          </p:cNvPr>
          <p:cNvSpPr/>
          <p:nvPr/>
        </p:nvSpPr>
        <p:spPr>
          <a:xfrm>
            <a:off x="0" y="2007392"/>
            <a:ext cx="7393781" cy="348805"/>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a:extLst>
              <a:ext uri="{FF2B5EF4-FFF2-40B4-BE49-F238E27FC236}">
                <a16:creationId xmlns:a16="http://schemas.microsoft.com/office/drawing/2014/main" id="{43E15688-2881-B48A-D749-7397112B2F4B}"/>
              </a:ext>
            </a:extLst>
          </p:cNvPr>
          <p:cNvSpPr/>
          <p:nvPr/>
        </p:nvSpPr>
        <p:spPr>
          <a:xfrm>
            <a:off x="0" y="2397640"/>
            <a:ext cx="7393781" cy="38064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FEA30AD4-21C6-A0AF-9930-630E73F83930}"/>
              </a:ext>
            </a:extLst>
          </p:cNvPr>
          <p:cNvSpPr/>
          <p:nvPr/>
        </p:nvSpPr>
        <p:spPr>
          <a:xfrm>
            <a:off x="-7150" y="2828924"/>
            <a:ext cx="7400931" cy="314450"/>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a:extLst>
              <a:ext uri="{FF2B5EF4-FFF2-40B4-BE49-F238E27FC236}">
                <a16:creationId xmlns:a16="http://schemas.microsoft.com/office/drawing/2014/main" id="{C56FCAB8-2182-FF7D-DB49-936DFD4C1D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58" y="2049475"/>
            <a:ext cx="225872" cy="3118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FAC451FF-3130-127B-3436-AE587DB95C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71" y="2460659"/>
            <a:ext cx="225872" cy="31181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EF3707BC-2BD1-FF08-0EA9-B1244BBE04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71" y="2842938"/>
            <a:ext cx="225872" cy="311813"/>
          </a:xfrm>
          <a:prstGeom prst="rect">
            <a:avLst/>
          </a:prstGeom>
          <a:noFill/>
          <a:extLst>
            <a:ext uri="{909E8E84-426E-40DD-AFC4-6F175D3DCCD1}">
              <a14:hiddenFill xmlns:a14="http://schemas.microsoft.com/office/drawing/2010/main">
                <a:solidFill>
                  <a:srgbClr val="FFFFFF"/>
                </a:solidFill>
              </a14:hiddenFill>
            </a:ext>
          </a:extLst>
        </p:spPr>
      </p:pic>
      <p:sp>
        <p:nvSpPr>
          <p:cNvPr id="28" name="Flecha: hacia abajo 27">
            <a:extLst>
              <a:ext uri="{FF2B5EF4-FFF2-40B4-BE49-F238E27FC236}">
                <a16:creationId xmlns:a16="http://schemas.microsoft.com/office/drawing/2014/main" id="{A82639D6-B0B2-26CD-E55F-0AED9AC1F978}"/>
              </a:ext>
            </a:extLst>
          </p:cNvPr>
          <p:cNvSpPr/>
          <p:nvPr/>
        </p:nvSpPr>
        <p:spPr>
          <a:xfrm>
            <a:off x="814388" y="3590676"/>
            <a:ext cx="300037" cy="26036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esquinas redondeadas 28">
            <a:extLst>
              <a:ext uri="{FF2B5EF4-FFF2-40B4-BE49-F238E27FC236}">
                <a16:creationId xmlns:a16="http://schemas.microsoft.com/office/drawing/2014/main" id="{5CE147ED-8B8E-F0AC-3244-FABEA11E2DE9}"/>
              </a:ext>
            </a:extLst>
          </p:cNvPr>
          <p:cNvSpPr/>
          <p:nvPr/>
        </p:nvSpPr>
        <p:spPr>
          <a:xfrm>
            <a:off x="385843" y="3863267"/>
            <a:ext cx="1157125" cy="971349"/>
          </a:xfrm>
          <a:prstGeom prst="roundRect">
            <a:avLst/>
          </a:prstGeom>
          <a:solidFill>
            <a:schemeClr val="tx2">
              <a:lumMod val="40000"/>
              <a:lumOff val="60000"/>
            </a:schemeClr>
          </a:solid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2F43869E-FC1A-79DE-55CF-C1F64DDDAFE8}"/>
              </a:ext>
            </a:extLst>
          </p:cNvPr>
          <p:cNvSpPr/>
          <p:nvPr/>
        </p:nvSpPr>
        <p:spPr>
          <a:xfrm>
            <a:off x="492922" y="4116564"/>
            <a:ext cx="928526" cy="57440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solidFill>
                  <a:srgbClr val="0070C0"/>
                </a:solidFill>
              </a:rPr>
              <a:t>APL4 /EP 12 y EP15)</a:t>
            </a:r>
          </a:p>
        </p:txBody>
      </p:sp>
      <p:sp>
        <p:nvSpPr>
          <p:cNvPr id="31" name="Rectángulo 30">
            <a:extLst>
              <a:ext uri="{FF2B5EF4-FFF2-40B4-BE49-F238E27FC236}">
                <a16:creationId xmlns:a16="http://schemas.microsoft.com/office/drawing/2014/main" id="{796FEEF3-DA4B-D8AE-3CF3-74AAFEB75754}"/>
              </a:ext>
            </a:extLst>
          </p:cNvPr>
          <p:cNvSpPr/>
          <p:nvPr/>
        </p:nvSpPr>
        <p:spPr>
          <a:xfrm>
            <a:off x="589284" y="3808022"/>
            <a:ext cx="735802" cy="2402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a:t>D. FUNC</a:t>
            </a:r>
          </a:p>
        </p:txBody>
      </p:sp>
      <p:sp>
        <p:nvSpPr>
          <p:cNvPr id="32" name="Rectángulo 31">
            <a:extLst>
              <a:ext uri="{FF2B5EF4-FFF2-40B4-BE49-F238E27FC236}">
                <a16:creationId xmlns:a16="http://schemas.microsoft.com/office/drawing/2014/main" id="{6E7FE566-BF47-1CCD-F657-C81A1AF9E774}"/>
              </a:ext>
            </a:extLst>
          </p:cNvPr>
          <p:cNvSpPr/>
          <p:nvPr/>
        </p:nvSpPr>
        <p:spPr>
          <a:xfrm>
            <a:off x="2029643" y="2086748"/>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a:extLst>
              <a:ext uri="{FF2B5EF4-FFF2-40B4-BE49-F238E27FC236}">
                <a16:creationId xmlns:a16="http://schemas.microsoft.com/office/drawing/2014/main" id="{8DA731D9-4969-9989-B230-BBEF8C8A0BCB}"/>
              </a:ext>
            </a:extLst>
          </p:cNvPr>
          <p:cNvSpPr/>
          <p:nvPr/>
        </p:nvSpPr>
        <p:spPr>
          <a:xfrm>
            <a:off x="2034998" y="2481630"/>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C79CF956-8190-20FA-6746-6D1B986DAA50}"/>
              </a:ext>
            </a:extLst>
          </p:cNvPr>
          <p:cNvSpPr/>
          <p:nvPr/>
        </p:nvSpPr>
        <p:spPr>
          <a:xfrm>
            <a:off x="2029643" y="2875218"/>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a:extLst>
              <a:ext uri="{FF2B5EF4-FFF2-40B4-BE49-F238E27FC236}">
                <a16:creationId xmlns:a16="http://schemas.microsoft.com/office/drawing/2014/main" id="{5E598591-83F2-3954-574A-F0D91E20371E}"/>
              </a:ext>
            </a:extLst>
          </p:cNvPr>
          <p:cNvSpPr/>
          <p:nvPr/>
        </p:nvSpPr>
        <p:spPr>
          <a:xfrm>
            <a:off x="3089841" y="2089846"/>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2E2214C0-ADE2-7109-6832-5384E2CD71CA}"/>
              </a:ext>
            </a:extLst>
          </p:cNvPr>
          <p:cNvSpPr/>
          <p:nvPr/>
        </p:nvSpPr>
        <p:spPr>
          <a:xfrm>
            <a:off x="3089841" y="2481630"/>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BD49A044-2956-B8DA-C805-F9E0CC202692}"/>
              </a:ext>
            </a:extLst>
          </p:cNvPr>
          <p:cNvSpPr/>
          <p:nvPr/>
        </p:nvSpPr>
        <p:spPr>
          <a:xfrm>
            <a:off x="3089841" y="2882021"/>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Rectángulo 37">
            <a:extLst>
              <a:ext uri="{FF2B5EF4-FFF2-40B4-BE49-F238E27FC236}">
                <a16:creationId xmlns:a16="http://schemas.microsoft.com/office/drawing/2014/main" id="{537117FE-D5B5-6B17-79C8-6DD9DF12CBEF}"/>
              </a:ext>
            </a:extLst>
          </p:cNvPr>
          <p:cNvSpPr/>
          <p:nvPr/>
        </p:nvSpPr>
        <p:spPr>
          <a:xfrm>
            <a:off x="4337431" y="2094450"/>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38">
            <a:extLst>
              <a:ext uri="{FF2B5EF4-FFF2-40B4-BE49-F238E27FC236}">
                <a16:creationId xmlns:a16="http://schemas.microsoft.com/office/drawing/2014/main" id="{B4012889-3253-28DE-2A9E-7CC78A775415}"/>
              </a:ext>
            </a:extLst>
          </p:cNvPr>
          <p:cNvSpPr/>
          <p:nvPr/>
        </p:nvSpPr>
        <p:spPr>
          <a:xfrm>
            <a:off x="4337430" y="2478880"/>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ángulo 39">
            <a:extLst>
              <a:ext uri="{FF2B5EF4-FFF2-40B4-BE49-F238E27FC236}">
                <a16:creationId xmlns:a16="http://schemas.microsoft.com/office/drawing/2014/main" id="{FB533338-44B2-048F-7F4B-D00138282C53}"/>
              </a:ext>
            </a:extLst>
          </p:cNvPr>
          <p:cNvSpPr/>
          <p:nvPr/>
        </p:nvSpPr>
        <p:spPr>
          <a:xfrm>
            <a:off x="4334901" y="2876219"/>
            <a:ext cx="233955" cy="2218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Flecha: a la derecha 43">
            <a:extLst>
              <a:ext uri="{FF2B5EF4-FFF2-40B4-BE49-F238E27FC236}">
                <a16:creationId xmlns:a16="http://schemas.microsoft.com/office/drawing/2014/main" id="{538C315D-F21E-BCF2-C09D-551AFB82B177}"/>
              </a:ext>
            </a:extLst>
          </p:cNvPr>
          <p:cNvSpPr/>
          <p:nvPr/>
        </p:nvSpPr>
        <p:spPr>
          <a:xfrm>
            <a:off x="1618677" y="2121685"/>
            <a:ext cx="300037" cy="1718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Flecha: a la derecha 44">
            <a:extLst>
              <a:ext uri="{FF2B5EF4-FFF2-40B4-BE49-F238E27FC236}">
                <a16:creationId xmlns:a16="http://schemas.microsoft.com/office/drawing/2014/main" id="{6F77E92C-2A92-9470-C83F-F573E79E423A}"/>
              </a:ext>
            </a:extLst>
          </p:cNvPr>
          <p:cNvSpPr/>
          <p:nvPr/>
        </p:nvSpPr>
        <p:spPr>
          <a:xfrm>
            <a:off x="1621345" y="2530638"/>
            <a:ext cx="300037" cy="1718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Flecha: a la derecha 45">
            <a:extLst>
              <a:ext uri="{FF2B5EF4-FFF2-40B4-BE49-F238E27FC236}">
                <a16:creationId xmlns:a16="http://schemas.microsoft.com/office/drawing/2014/main" id="{0D04A54F-3694-B5AF-4548-C4A3716F79EC}"/>
              </a:ext>
            </a:extLst>
          </p:cNvPr>
          <p:cNvSpPr/>
          <p:nvPr/>
        </p:nvSpPr>
        <p:spPr>
          <a:xfrm>
            <a:off x="2563257" y="2122027"/>
            <a:ext cx="300037" cy="1718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Flecha: a la derecha 46">
            <a:extLst>
              <a:ext uri="{FF2B5EF4-FFF2-40B4-BE49-F238E27FC236}">
                <a16:creationId xmlns:a16="http://schemas.microsoft.com/office/drawing/2014/main" id="{360BC958-CC8F-B816-E341-CC20061D78EC}"/>
              </a:ext>
            </a:extLst>
          </p:cNvPr>
          <p:cNvSpPr/>
          <p:nvPr/>
        </p:nvSpPr>
        <p:spPr>
          <a:xfrm>
            <a:off x="1621058" y="2919936"/>
            <a:ext cx="300037" cy="1718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Flecha: a la derecha 47">
            <a:extLst>
              <a:ext uri="{FF2B5EF4-FFF2-40B4-BE49-F238E27FC236}">
                <a16:creationId xmlns:a16="http://schemas.microsoft.com/office/drawing/2014/main" id="{91B8A30C-5308-E686-A512-2D9BA4F897A7}"/>
              </a:ext>
            </a:extLst>
          </p:cNvPr>
          <p:cNvSpPr/>
          <p:nvPr/>
        </p:nvSpPr>
        <p:spPr>
          <a:xfrm>
            <a:off x="2563256" y="2526193"/>
            <a:ext cx="300037" cy="1718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Flecha: a la derecha 48">
            <a:extLst>
              <a:ext uri="{FF2B5EF4-FFF2-40B4-BE49-F238E27FC236}">
                <a16:creationId xmlns:a16="http://schemas.microsoft.com/office/drawing/2014/main" id="{83C6FD40-DEC2-421D-D83A-4967D3A38A01}"/>
              </a:ext>
            </a:extLst>
          </p:cNvPr>
          <p:cNvSpPr/>
          <p:nvPr/>
        </p:nvSpPr>
        <p:spPr>
          <a:xfrm>
            <a:off x="3686237" y="2116832"/>
            <a:ext cx="300037" cy="1718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Flecha: a la derecha 49">
            <a:extLst>
              <a:ext uri="{FF2B5EF4-FFF2-40B4-BE49-F238E27FC236}">
                <a16:creationId xmlns:a16="http://schemas.microsoft.com/office/drawing/2014/main" id="{246194CE-70FD-E4C9-0C64-2FF926AE5155}"/>
              </a:ext>
            </a:extLst>
          </p:cNvPr>
          <p:cNvSpPr/>
          <p:nvPr/>
        </p:nvSpPr>
        <p:spPr>
          <a:xfrm>
            <a:off x="3680142" y="2500452"/>
            <a:ext cx="300037" cy="1718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Flecha: a la derecha 50">
            <a:extLst>
              <a:ext uri="{FF2B5EF4-FFF2-40B4-BE49-F238E27FC236}">
                <a16:creationId xmlns:a16="http://schemas.microsoft.com/office/drawing/2014/main" id="{378F6359-3B98-DCA1-12D0-1D5C7D208700}"/>
              </a:ext>
            </a:extLst>
          </p:cNvPr>
          <p:cNvSpPr/>
          <p:nvPr/>
        </p:nvSpPr>
        <p:spPr>
          <a:xfrm>
            <a:off x="2581699" y="2918695"/>
            <a:ext cx="300037" cy="17185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ángulo 51">
            <a:extLst>
              <a:ext uri="{FF2B5EF4-FFF2-40B4-BE49-F238E27FC236}">
                <a16:creationId xmlns:a16="http://schemas.microsoft.com/office/drawing/2014/main" id="{BB2D86E8-1BB3-72A7-FD39-E6A607E3BABC}"/>
              </a:ext>
            </a:extLst>
          </p:cNvPr>
          <p:cNvSpPr/>
          <p:nvPr/>
        </p:nvSpPr>
        <p:spPr>
          <a:xfrm>
            <a:off x="4192602" y="1644105"/>
            <a:ext cx="522273" cy="19420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21EADD70-F135-9EF3-5027-BFFCE53A645A}"/>
              </a:ext>
            </a:extLst>
          </p:cNvPr>
          <p:cNvSpPr txBox="1"/>
          <p:nvPr/>
        </p:nvSpPr>
        <p:spPr>
          <a:xfrm>
            <a:off x="4237428" y="1679753"/>
            <a:ext cx="466794" cy="276999"/>
          </a:xfrm>
          <a:prstGeom prst="rect">
            <a:avLst/>
          </a:prstGeom>
          <a:noFill/>
        </p:spPr>
        <p:txBody>
          <a:bodyPr wrap="none" rtlCol="0">
            <a:spAutoFit/>
          </a:bodyPr>
          <a:lstStyle/>
          <a:p>
            <a:r>
              <a:rPr lang="es-ES" sz="1200" dirty="0"/>
              <a:t>V2.0</a:t>
            </a:r>
          </a:p>
        </p:txBody>
      </p:sp>
      <p:sp>
        <p:nvSpPr>
          <p:cNvPr id="54" name="Rectángulo 53">
            <a:extLst>
              <a:ext uri="{FF2B5EF4-FFF2-40B4-BE49-F238E27FC236}">
                <a16:creationId xmlns:a16="http://schemas.microsoft.com/office/drawing/2014/main" id="{25E892DB-E9C0-35A3-D42D-80EEA4919451}"/>
              </a:ext>
            </a:extLst>
          </p:cNvPr>
          <p:cNvSpPr/>
          <p:nvPr/>
        </p:nvSpPr>
        <p:spPr>
          <a:xfrm>
            <a:off x="5310563" y="1644104"/>
            <a:ext cx="570191" cy="319051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Rectángulo 54">
            <a:extLst>
              <a:ext uri="{FF2B5EF4-FFF2-40B4-BE49-F238E27FC236}">
                <a16:creationId xmlns:a16="http://schemas.microsoft.com/office/drawing/2014/main" id="{F780EF61-1DBF-EA68-D2EE-9B7D7EEDA0B9}"/>
              </a:ext>
            </a:extLst>
          </p:cNvPr>
          <p:cNvSpPr/>
          <p:nvPr/>
        </p:nvSpPr>
        <p:spPr>
          <a:xfrm>
            <a:off x="4342159" y="3246988"/>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Flecha: a la derecha 55">
            <a:extLst>
              <a:ext uri="{FF2B5EF4-FFF2-40B4-BE49-F238E27FC236}">
                <a16:creationId xmlns:a16="http://schemas.microsoft.com/office/drawing/2014/main" id="{3903B263-6460-0684-242C-F7793AC18F93}"/>
              </a:ext>
            </a:extLst>
          </p:cNvPr>
          <p:cNvSpPr/>
          <p:nvPr/>
        </p:nvSpPr>
        <p:spPr>
          <a:xfrm>
            <a:off x="1613035" y="3278780"/>
            <a:ext cx="2340945" cy="1602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Flecha: a la derecha 56">
            <a:extLst>
              <a:ext uri="{FF2B5EF4-FFF2-40B4-BE49-F238E27FC236}">
                <a16:creationId xmlns:a16="http://schemas.microsoft.com/office/drawing/2014/main" id="{D357A30C-45A6-FC4B-59A7-E69C1D6C1E40}"/>
              </a:ext>
            </a:extLst>
          </p:cNvPr>
          <p:cNvSpPr/>
          <p:nvPr/>
        </p:nvSpPr>
        <p:spPr>
          <a:xfrm>
            <a:off x="4875096" y="2666592"/>
            <a:ext cx="300037" cy="30906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Flecha: a la derecha 57">
            <a:extLst>
              <a:ext uri="{FF2B5EF4-FFF2-40B4-BE49-F238E27FC236}">
                <a16:creationId xmlns:a16="http://schemas.microsoft.com/office/drawing/2014/main" id="{BE38E083-91FA-A4ED-AC00-B862FA9FA4CB}"/>
              </a:ext>
            </a:extLst>
          </p:cNvPr>
          <p:cNvSpPr/>
          <p:nvPr/>
        </p:nvSpPr>
        <p:spPr>
          <a:xfrm>
            <a:off x="1635049" y="4268831"/>
            <a:ext cx="2340945" cy="1602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Rectángulo 58">
            <a:extLst>
              <a:ext uri="{FF2B5EF4-FFF2-40B4-BE49-F238E27FC236}">
                <a16:creationId xmlns:a16="http://schemas.microsoft.com/office/drawing/2014/main" id="{0BDA3B60-5559-D8BD-360F-B0EE8AF4DFD6}"/>
              </a:ext>
            </a:extLst>
          </p:cNvPr>
          <p:cNvSpPr/>
          <p:nvPr/>
        </p:nvSpPr>
        <p:spPr>
          <a:xfrm>
            <a:off x="4342159" y="4022021"/>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Rectángulo 59">
            <a:extLst>
              <a:ext uri="{FF2B5EF4-FFF2-40B4-BE49-F238E27FC236}">
                <a16:creationId xmlns:a16="http://schemas.microsoft.com/office/drawing/2014/main" id="{07E5D960-0D5B-6818-9C33-E998D0B735BD}"/>
              </a:ext>
            </a:extLst>
          </p:cNvPr>
          <p:cNvSpPr/>
          <p:nvPr/>
        </p:nvSpPr>
        <p:spPr>
          <a:xfrm>
            <a:off x="4357654" y="4494945"/>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CuadroTexto 60">
            <a:extLst>
              <a:ext uri="{FF2B5EF4-FFF2-40B4-BE49-F238E27FC236}">
                <a16:creationId xmlns:a16="http://schemas.microsoft.com/office/drawing/2014/main" id="{29AE6248-21FB-2FEC-0C25-8A34A79591BB}"/>
              </a:ext>
            </a:extLst>
          </p:cNvPr>
          <p:cNvSpPr txBox="1"/>
          <p:nvPr/>
        </p:nvSpPr>
        <p:spPr>
          <a:xfrm>
            <a:off x="5395535" y="1696378"/>
            <a:ext cx="466794" cy="276999"/>
          </a:xfrm>
          <a:prstGeom prst="rect">
            <a:avLst/>
          </a:prstGeom>
          <a:noFill/>
        </p:spPr>
        <p:txBody>
          <a:bodyPr wrap="none" rtlCol="0">
            <a:spAutoFit/>
          </a:bodyPr>
          <a:lstStyle/>
          <a:p>
            <a:r>
              <a:rPr lang="es-ES" sz="1200" dirty="0"/>
              <a:t>V2.0</a:t>
            </a:r>
          </a:p>
        </p:txBody>
      </p:sp>
      <p:sp>
        <p:nvSpPr>
          <p:cNvPr id="62" name="Rectángulo 61">
            <a:extLst>
              <a:ext uri="{FF2B5EF4-FFF2-40B4-BE49-F238E27FC236}">
                <a16:creationId xmlns:a16="http://schemas.microsoft.com/office/drawing/2014/main" id="{09793853-FA39-2A72-C170-B5A9302AA94B}"/>
              </a:ext>
            </a:extLst>
          </p:cNvPr>
          <p:cNvSpPr/>
          <p:nvPr/>
        </p:nvSpPr>
        <p:spPr>
          <a:xfrm>
            <a:off x="5483644" y="2093211"/>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Rectángulo 62">
            <a:extLst>
              <a:ext uri="{FF2B5EF4-FFF2-40B4-BE49-F238E27FC236}">
                <a16:creationId xmlns:a16="http://schemas.microsoft.com/office/drawing/2014/main" id="{DE6FA18A-C77A-1DCD-F44F-3010F177A2B5}"/>
              </a:ext>
            </a:extLst>
          </p:cNvPr>
          <p:cNvSpPr/>
          <p:nvPr/>
        </p:nvSpPr>
        <p:spPr>
          <a:xfrm>
            <a:off x="5495593" y="2478880"/>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4" name="Rectángulo 1023">
            <a:extLst>
              <a:ext uri="{FF2B5EF4-FFF2-40B4-BE49-F238E27FC236}">
                <a16:creationId xmlns:a16="http://schemas.microsoft.com/office/drawing/2014/main" id="{14D3A9B9-1A8B-A5B9-E07A-3180E1944963}"/>
              </a:ext>
            </a:extLst>
          </p:cNvPr>
          <p:cNvSpPr/>
          <p:nvPr/>
        </p:nvSpPr>
        <p:spPr>
          <a:xfrm>
            <a:off x="5495592" y="2888747"/>
            <a:ext cx="233955" cy="2218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5" name="Rectángulo 1024">
            <a:extLst>
              <a:ext uri="{FF2B5EF4-FFF2-40B4-BE49-F238E27FC236}">
                <a16:creationId xmlns:a16="http://schemas.microsoft.com/office/drawing/2014/main" id="{EF2FF5BE-E887-8C26-F214-1269C7FA1A28}"/>
              </a:ext>
            </a:extLst>
          </p:cNvPr>
          <p:cNvSpPr/>
          <p:nvPr/>
        </p:nvSpPr>
        <p:spPr>
          <a:xfrm>
            <a:off x="5491037" y="3278780"/>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7" name="Rectángulo 1026">
            <a:extLst>
              <a:ext uri="{FF2B5EF4-FFF2-40B4-BE49-F238E27FC236}">
                <a16:creationId xmlns:a16="http://schemas.microsoft.com/office/drawing/2014/main" id="{0B8D33B3-D159-DEDC-9FA4-45780E408DC9}"/>
              </a:ext>
            </a:extLst>
          </p:cNvPr>
          <p:cNvSpPr/>
          <p:nvPr/>
        </p:nvSpPr>
        <p:spPr>
          <a:xfrm>
            <a:off x="1613034" y="3988478"/>
            <a:ext cx="5780747" cy="275415"/>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8" name="Rectángulo 1027">
            <a:extLst>
              <a:ext uri="{FF2B5EF4-FFF2-40B4-BE49-F238E27FC236}">
                <a16:creationId xmlns:a16="http://schemas.microsoft.com/office/drawing/2014/main" id="{92EDB4CC-B622-A841-970E-11759509EC1F}"/>
              </a:ext>
            </a:extLst>
          </p:cNvPr>
          <p:cNvSpPr/>
          <p:nvPr/>
        </p:nvSpPr>
        <p:spPr>
          <a:xfrm>
            <a:off x="1613034" y="4468169"/>
            <a:ext cx="5780747" cy="275415"/>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9" name="Picture 2">
            <a:extLst>
              <a:ext uri="{FF2B5EF4-FFF2-40B4-BE49-F238E27FC236}">
                <a16:creationId xmlns:a16="http://schemas.microsoft.com/office/drawing/2014/main" id="{07F13722-AC90-E3AF-238B-03BDF6B4D3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759" y="3980891"/>
            <a:ext cx="225872" cy="3118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2">
            <a:extLst>
              <a:ext uri="{FF2B5EF4-FFF2-40B4-BE49-F238E27FC236}">
                <a16:creationId xmlns:a16="http://schemas.microsoft.com/office/drawing/2014/main" id="{3B7B61CD-2535-DD0A-E7ED-4B94882729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5759" y="4468169"/>
            <a:ext cx="225872" cy="311813"/>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ángulo 1030">
            <a:extLst>
              <a:ext uri="{FF2B5EF4-FFF2-40B4-BE49-F238E27FC236}">
                <a16:creationId xmlns:a16="http://schemas.microsoft.com/office/drawing/2014/main" id="{A451BE20-45AF-EE34-C78E-AA9D61CD3B05}"/>
              </a:ext>
            </a:extLst>
          </p:cNvPr>
          <p:cNvSpPr/>
          <p:nvPr/>
        </p:nvSpPr>
        <p:spPr>
          <a:xfrm>
            <a:off x="5478680" y="4020926"/>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2" name="Rectángulo 1031">
            <a:extLst>
              <a:ext uri="{FF2B5EF4-FFF2-40B4-BE49-F238E27FC236}">
                <a16:creationId xmlns:a16="http://schemas.microsoft.com/office/drawing/2014/main" id="{142D5EC0-8E58-E387-8A1C-D3510FB07FA9}"/>
              </a:ext>
            </a:extLst>
          </p:cNvPr>
          <p:cNvSpPr/>
          <p:nvPr/>
        </p:nvSpPr>
        <p:spPr>
          <a:xfrm>
            <a:off x="5464881" y="4500226"/>
            <a:ext cx="233955" cy="2218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4" name="Flecha: a la derecha 1033">
            <a:extLst>
              <a:ext uri="{FF2B5EF4-FFF2-40B4-BE49-F238E27FC236}">
                <a16:creationId xmlns:a16="http://schemas.microsoft.com/office/drawing/2014/main" id="{DD15916C-FF89-A27C-0E07-B0135994BF57}"/>
              </a:ext>
            </a:extLst>
          </p:cNvPr>
          <p:cNvSpPr/>
          <p:nvPr/>
        </p:nvSpPr>
        <p:spPr>
          <a:xfrm>
            <a:off x="6009820" y="2675561"/>
            <a:ext cx="300037" cy="30906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5" name="Rectángulo 1034">
            <a:extLst>
              <a:ext uri="{FF2B5EF4-FFF2-40B4-BE49-F238E27FC236}">
                <a16:creationId xmlns:a16="http://schemas.microsoft.com/office/drawing/2014/main" id="{6D82E3FA-C681-6CEC-A745-7EF15B5C5DC1}"/>
              </a:ext>
            </a:extLst>
          </p:cNvPr>
          <p:cNvSpPr/>
          <p:nvPr/>
        </p:nvSpPr>
        <p:spPr>
          <a:xfrm>
            <a:off x="6482622" y="1651732"/>
            <a:ext cx="570191" cy="319051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6" name="Rectángulo 1035">
            <a:extLst>
              <a:ext uri="{FF2B5EF4-FFF2-40B4-BE49-F238E27FC236}">
                <a16:creationId xmlns:a16="http://schemas.microsoft.com/office/drawing/2014/main" id="{ED7BBFAB-9A31-C521-FE7C-573FBD2C9384}"/>
              </a:ext>
            </a:extLst>
          </p:cNvPr>
          <p:cNvSpPr/>
          <p:nvPr/>
        </p:nvSpPr>
        <p:spPr>
          <a:xfrm>
            <a:off x="5483644" y="2121786"/>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7" name="Rectángulo 1036">
            <a:extLst>
              <a:ext uri="{FF2B5EF4-FFF2-40B4-BE49-F238E27FC236}">
                <a16:creationId xmlns:a16="http://schemas.microsoft.com/office/drawing/2014/main" id="{450974A9-E158-8A50-4066-6BBD22B815B6}"/>
              </a:ext>
            </a:extLst>
          </p:cNvPr>
          <p:cNvSpPr/>
          <p:nvPr/>
        </p:nvSpPr>
        <p:spPr>
          <a:xfrm>
            <a:off x="5495593" y="2507455"/>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8" name="Rectángulo 1037">
            <a:extLst>
              <a:ext uri="{FF2B5EF4-FFF2-40B4-BE49-F238E27FC236}">
                <a16:creationId xmlns:a16="http://schemas.microsoft.com/office/drawing/2014/main" id="{11F02212-CEEA-00F8-C70D-ECF6400880B5}"/>
              </a:ext>
            </a:extLst>
          </p:cNvPr>
          <p:cNvSpPr/>
          <p:nvPr/>
        </p:nvSpPr>
        <p:spPr>
          <a:xfrm>
            <a:off x="5491037" y="3307355"/>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9" name="Rectángulo 1038">
            <a:extLst>
              <a:ext uri="{FF2B5EF4-FFF2-40B4-BE49-F238E27FC236}">
                <a16:creationId xmlns:a16="http://schemas.microsoft.com/office/drawing/2014/main" id="{5CF16CD3-7407-7F2B-8682-D70DD5B7573A}"/>
              </a:ext>
            </a:extLst>
          </p:cNvPr>
          <p:cNvSpPr/>
          <p:nvPr/>
        </p:nvSpPr>
        <p:spPr>
          <a:xfrm>
            <a:off x="5464881" y="4528801"/>
            <a:ext cx="233955" cy="2218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0" name="Rectángulo 1039">
            <a:extLst>
              <a:ext uri="{FF2B5EF4-FFF2-40B4-BE49-F238E27FC236}">
                <a16:creationId xmlns:a16="http://schemas.microsoft.com/office/drawing/2014/main" id="{8DA464EB-CD00-E523-E3E9-386B33E4DCBE}"/>
              </a:ext>
            </a:extLst>
          </p:cNvPr>
          <p:cNvSpPr/>
          <p:nvPr/>
        </p:nvSpPr>
        <p:spPr>
          <a:xfrm>
            <a:off x="6633834" y="2862549"/>
            <a:ext cx="233955" cy="2218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1" name="Rectángulo 1040">
            <a:extLst>
              <a:ext uri="{FF2B5EF4-FFF2-40B4-BE49-F238E27FC236}">
                <a16:creationId xmlns:a16="http://schemas.microsoft.com/office/drawing/2014/main" id="{D842A57A-AD5C-07F3-C1AF-6D3052349E07}"/>
              </a:ext>
            </a:extLst>
          </p:cNvPr>
          <p:cNvSpPr/>
          <p:nvPr/>
        </p:nvSpPr>
        <p:spPr>
          <a:xfrm>
            <a:off x="6616922" y="3994728"/>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2" name="Rectángulo 1041">
            <a:extLst>
              <a:ext uri="{FF2B5EF4-FFF2-40B4-BE49-F238E27FC236}">
                <a16:creationId xmlns:a16="http://schemas.microsoft.com/office/drawing/2014/main" id="{97CC1275-D005-49F9-1F04-ABF8D1CB9D1F}"/>
              </a:ext>
            </a:extLst>
          </p:cNvPr>
          <p:cNvSpPr/>
          <p:nvPr/>
        </p:nvSpPr>
        <p:spPr>
          <a:xfrm>
            <a:off x="6621886" y="2095588"/>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3" name="Rectángulo 1042">
            <a:extLst>
              <a:ext uri="{FF2B5EF4-FFF2-40B4-BE49-F238E27FC236}">
                <a16:creationId xmlns:a16="http://schemas.microsoft.com/office/drawing/2014/main" id="{CEE1C05F-09F7-40EA-0D86-74BC9B9951DA}"/>
              </a:ext>
            </a:extLst>
          </p:cNvPr>
          <p:cNvSpPr/>
          <p:nvPr/>
        </p:nvSpPr>
        <p:spPr>
          <a:xfrm>
            <a:off x="6633835" y="2481257"/>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4" name="Rectángulo 1043">
            <a:extLst>
              <a:ext uri="{FF2B5EF4-FFF2-40B4-BE49-F238E27FC236}">
                <a16:creationId xmlns:a16="http://schemas.microsoft.com/office/drawing/2014/main" id="{CEE4E15C-145F-889C-2E3E-EF3E513CE8FE}"/>
              </a:ext>
            </a:extLst>
          </p:cNvPr>
          <p:cNvSpPr/>
          <p:nvPr/>
        </p:nvSpPr>
        <p:spPr>
          <a:xfrm>
            <a:off x="6629279" y="3281157"/>
            <a:ext cx="233955" cy="221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5" name="Rectángulo 1044">
            <a:extLst>
              <a:ext uri="{FF2B5EF4-FFF2-40B4-BE49-F238E27FC236}">
                <a16:creationId xmlns:a16="http://schemas.microsoft.com/office/drawing/2014/main" id="{F6A3A104-389E-6064-404D-3B24CF64F439}"/>
              </a:ext>
            </a:extLst>
          </p:cNvPr>
          <p:cNvSpPr/>
          <p:nvPr/>
        </p:nvSpPr>
        <p:spPr>
          <a:xfrm>
            <a:off x="6603123" y="4502603"/>
            <a:ext cx="233955" cy="2218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46" name="Picture 4" descr="diseño de símbolo de signo de icono de personas 10156651 PNG">
            <a:extLst>
              <a:ext uri="{FF2B5EF4-FFF2-40B4-BE49-F238E27FC236}">
                <a16:creationId xmlns:a16="http://schemas.microsoft.com/office/drawing/2014/main" id="{E5D946FF-D77B-E6B3-0887-FF626222D2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5618" y="1316136"/>
            <a:ext cx="396095" cy="430887"/>
          </a:xfrm>
          <a:prstGeom prst="rect">
            <a:avLst/>
          </a:prstGeom>
          <a:noFill/>
          <a:extLst>
            <a:ext uri="{909E8E84-426E-40DD-AFC4-6F175D3DCCD1}">
              <a14:hiddenFill xmlns:a14="http://schemas.microsoft.com/office/drawing/2010/main">
                <a:solidFill>
                  <a:srgbClr val="FFFFFF"/>
                </a:solidFill>
              </a14:hiddenFill>
            </a:ext>
          </a:extLst>
        </p:spPr>
      </p:pic>
      <p:sp>
        <p:nvSpPr>
          <p:cNvPr id="1047" name="CuadroTexto 1046">
            <a:extLst>
              <a:ext uri="{FF2B5EF4-FFF2-40B4-BE49-F238E27FC236}">
                <a16:creationId xmlns:a16="http://schemas.microsoft.com/office/drawing/2014/main" id="{1E079552-22A3-7F7F-D028-7A7AC13E9FEF}"/>
              </a:ext>
            </a:extLst>
          </p:cNvPr>
          <p:cNvSpPr txBox="1"/>
          <p:nvPr/>
        </p:nvSpPr>
        <p:spPr>
          <a:xfrm>
            <a:off x="7815694" y="1696164"/>
            <a:ext cx="963902" cy="338554"/>
          </a:xfrm>
          <a:prstGeom prst="rect">
            <a:avLst/>
          </a:prstGeom>
          <a:noFill/>
        </p:spPr>
        <p:txBody>
          <a:bodyPr wrap="square" rtlCol="0">
            <a:spAutoFit/>
          </a:bodyPr>
          <a:lstStyle/>
          <a:p>
            <a:pPr algn="ctr"/>
            <a:r>
              <a:rPr lang="es-ES" sz="1600" dirty="0">
                <a:solidFill>
                  <a:srgbClr val="0070C0"/>
                </a:solidFill>
                <a:latin typeface="Century Gothic" panose="020B0502020202020204" pitchFamily="34" charset="0"/>
              </a:rPr>
              <a:t>RM</a:t>
            </a:r>
          </a:p>
        </p:txBody>
      </p:sp>
      <p:sp>
        <p:nvSpPr>
          <p:cNvPr id="1048" name="Flecha: pentágono 1047">
            <a:extLst>
              <a:ext uri="{FF2B5EF4-FFF2-40B4-BE49-F238E27FC236}">
                <a16:creationId xmlns:a16="http://schemas.microsoft.com/office/drawing/2014/main" id="{7159FE9E-B7BF-25AB-7AED-F2764BF10EBC}"/>
              </a:ext>
            </a:extLst>
          </p:cNvPr>
          <p:cNvSpPr/>
          <p:nvPr/>
        </p:nvSpPr>
        <p:spPr>
          <a:xfrm>
            <a:off x="4219463" y="1464291"/>
            <a:ext cx="3688668" cy="114775"/>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9" name="Rectángulo 1048">
            <a:extLst>
              <a:ext uri="{FF2B5EF4-FFF2-40B4-BE49-F238E27FC236}">
                <a16:creationId xmlns:a16="http://schemas.microsoft.com/office/drawing/2014/main" id="{1B281BDF-22BF-5A20-78A7-AF0483B820C2}"/>
              </a:ext>
            </a:extLst>
          </p:cNvPr>
          <p:cNvSpPr/>
          <p:nvPr/>
        </p:nvSpPr>
        <p:spPr>
          <a:xfrm>
            <a:off x="7578810" y="2022127"/>
            <a:ext cx="1491019" cy="1173498"/>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0" name="CuadroTexto 1049">
            <a:extLst>
              <a:ext uri="{FF2B5EF4-FFF2-40B4-BE49-F238E27FC236}">
                <a16:creationId xmlns:a16="http://schemas.microsoft.com/office/drawing/2014/main" id="{1035D9B3-B6DB-75F4-7331-DC80A52743EF}"/>
              </a:ext>
            </a:extLst>
          </p:cNvPr>
          <p:cNvSpPr txBox="1"/>
          <p:nvPr/>
        </p:nvSpPr>
        <p:spPr>
          <a:xfrm>
            <a:off x="7651509" y="2026073"/>
            <a:ext cx="1438611" cy="1169551"/>
          </a:xfrm>
          <a:prstGeom prst="rect">
            <a:avLst/>
          </a:prstGeom>
          <a:noFill/>
        </p:spPr>
        <p:txBody>
          <a:bodyPr wrap="square" rtlCol="0">
            <a:spAutoFit/>
          </a:bodyPr>
          <a:lstStyle/>
          <a:p>
            <a:r>
              <a:rPr lang="es-ES" sz="1000" dirty="0"/>
              <a:t>Los EPS se despliegan a criterio de desarrollo, pero el RM controla la foto de que versiones de cada componente de la aplicación está en el entorno</a:t>
            </a:r>
          </a:p>
        </p:txBody>
      </p:sp>
      <p:sp>
        <p:nvSpPr>
          <p:cNvPr id="1051" name="Rectángulo 1050">
            <a:extLst>
              <a:ext uri="{FF2B5EF4-FFF2-40B4-BE49-F238E27FC236}">
                <a16:creationId xmlns:a16="http://schemas.microsoft.com/office/drawing/2014/main" id="{35A5B124-7AC0-8737-0D7D-FCD11FC2F1D6}"/>
              </a:ext>
            </a:extLst>
          </p:cNvPr>
          <p:cNvSpPr/>
          <p:nvPr/>
        </p:nvSpPr>
        <p:spPr>
          <a:xfrm>
            <a:off x="7576646" y="3365259"/>
            <a:ext cx="1491019" cy="1553327"/>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2" name="CuadroTexto 1051">
            <a:extLst>
              <a:ext uri="{FF2B5EF4-FFF2-40B4-BE49-F238E27FC236}">
                <a16:creationId xmlns:a16="http://schemas.microsoft.com/office/drawing/2014/main" id="{B51084C7-982C-CA12-E029-26CBC4B8315D}"/>
              </a:ext>
            </a:extLst>
          </p:cNvPr>
          <p:cNvSpPr txBox="1"/>
          <p:nvPr/>
        </p:nvSpPr>
        <p:spPr>
          <a:xfrm>
            <a:off x="7600108" y="3351237"/>
            <a:ext cx="1490011" cy="1631216"/>
          </a:xfrm>
          <a:prstGeom prst="rect">
            <a:avLst/>
          </a:prstGeom>
          <a:noFill/>
        </p:spPr>
        <p:txBody>
          <a:bodyPr wrap="square" rtlCol="0">
            <a:spAutoFit/>
          </a:bodyPr>
          <a:lstStyle/>
          <a:p>
            <a:r>
              <a:rPr lang="es-ES" sz="1000" dirty="0"/>
              <a:t>El RM se encarga de que una versión llegue al entorno completa ( en las versiones correctas de sus EPS). Adicionalmente gestiona que en el entorno estén las dependencias funcionales en su versión correcta.</a:t>
            </a:r>
          </a:p>
        </p:txBody>
      </p:sp>
      <p:sp>
        <p:nvSpPr>
          <p:cNvPr id="1053" name="CuadroTexto 1052">
            <a:extLst>
              <a:ext uri="{FF2B5EF4-FFF2-40B4-BE49-F238E27FC236}">
                <a16:creationId xmlns:a16="http://schemas.microsoft.com/office/drawing/2014/main" id="{27E5CD64-BC3D-76E6-E299-9A689DF802C4}"/>
              </a:ext>
            </a:extLst>
          </p:cNvPr>
          <p:cNvSpPr txBox="1"/>
          <p:nvPr/>
        </p:nvSpPr>
        <p:spPr>
          <a:xfrm>
            <a:off x="6553689" y="1707645"/>
            <a:ext cx="466794" cy="276999"/>
          </a:xfrm>
          <a:prstGeom prst="rect">
            <a:avLst/>
          </a:prstGeom>
          <a:noFill/>
        </p:spPr>
        <p:txBody>
          <a:bodyPr wrap="none" rtlCol="0">
            <a:spAutoFit/>
          </a:bodyPr>
          <a:lstStyle/>
          <a:p>
            <a:r>
              <a:rPr lang="es-ES" sz="1200" dirty="0"/>
              <a:t>V2.0</a:t>
            </a:r>
          </a:p>
        </p:txBody>
      </p:sp>
    </p:spTree>
    <p:extLst>
      <p:ext uri="{BB962C8B-B14F-4D97-AF65-F5344CB8AC3E}">
        <p14:creationId xmlns:p14="http://schemas.microsoft.com/office/powerpoint/2010/main" val="257105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A5B2C-6683-5CB1-F8DA-45BFB14F7C36}"/>
              </a:ext>
            </a:extLst>
          </p:cNvPr>
          <p:cNvSpPr>
            <a:spLocks noGrp="1"/>
          </p:cNvSpPr>
          <p:nvPr>
            <p:ph type="title"/>
          </p:nvPr>
        </p:nvSpPr>
        <p:spPr>
          <a:xfrm>
            <a:off x="328614" y="111085"/>
            <a:ext cx="8229600" cy="654392"/>
          </a:xfrm>
        </p:spPr>
        <p:txBody>
          <a:bodyPr/>
          <a:lstStyle/>
          <a:p>
            <a:r>
              <a:rPr lang="es-ES" dirty="0"/>
              <a:t>Release Notes</a:t>
            </a:r>
          </a:p>
        </p:txBody>
      </p:sp>
      <p:sp>
        <p:nvSpPr>
          <p:cNvPr id="4" name="Marcador de número de diapositiva 3">
            <a:extLst>
              <a:ext uri="{FF2B5EF4-FFF2-40B4-BE49-F238E27FC236}">
                <a16:creationId xmlns:a16="http://schemas.microsoft.com/office/drawing/2014/main" id="{1F5F5EE9-5FCC-1585-6B22-F15685B63456}"/>
              </a:ext>
            </a:extLst>
          </p:cNvPr>
          <p:cNvSpPr>
            <a:spLocks noGrp="1"/>
          </p:cNvSpPr>
          <p:nvPr>
            <p:ph type="sldNum" sz="quarter" idx="12"/>
          </p:nvPr>
        </p:nvSpPr>
        <p:spPr/>
        <p:txBody>
          <a:bodyPr/>
          <a:lstStyle/>
          <a:p>
            <a:fld id="{CAF71A83-2317-41CE-AF2E-1614BF4FFC11}" type="slidenum">
              <a:rPr lang="es-ES" smtClean="0"/>
              <a:pPr/>
              <a:t>28</a:t>
            </a:fld>
            <a:endParaRPr lang="es-ES"/>
          </a:p>
        </p:txBody>
      </p:sp>
      <p:sp>
        <p:nvSpPr>
          <p:cNvPr id="5" name="2 Marcador de contenido">
            <a:extLst>
              <a:ext uri="{FF2B5EF4-FFF2-40B4-BE49-F238E27FC236}">
                <a16:creationId xmlns:a16="http://schemas.microsoft.com/office/drawing/2014/main" id="{AFE2AF37-09CB-7AD4-98CF-D410A0FEA9CB}"/>
              </a:ext>
            </a:extLst>
          </p:cNvPr>
          <p:cNvSpPr>
            <a:spLocks noGrp="1"/>
          </p:cNvSpPr>
          <p:nvPr>
            <p:ph idx="1"/>
          </p:nvPr>
        </p:nvSpPr>
        <p:spPr>
          <a:xfrm>
            <a:off x="457200" y="881150"/>
            <a:ext cx="8229600" cy="931426"/>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s-ES" sz="1800" b="1" dirty="0"/>
              <a:t>La Release notes es un documento que acompaña a cada versión del EP y de la Aplicación en su promoción entre entornos. Agrupa la información necesaria para tomar decisiones durante dicho proceso.</a:t>
            </a:r>
            <a:endParaRPr lang="es-ES" sz="1800" dirty="0"/>
          </a:p>
        </p:txBody>
      </p:sp>
      <p:sp>
        <p:nvSpPr>
          <p:cNvPr id="6" name="Rectángulo 5">
            <a:extLst>
              <a:ext uri="{FF2B5EF4-FFF2-40B4-BE49-F238E27FC236}">
                <a16:creationId xmlns:a16="http://schemas.microsoft.com/office/drawing/2014/main" id="{840C8E0E-6A63-2251-0E78-BC4FD1D93D29}"/>
              </a:ext>
            </a:extLst>
          </p:cNvPr>
          <p:cNvSpPr/>
          <p:nvPr/>
        </p:nvSpPr>
        <p:spPr>
          <a:xfrm>
            <a:off x="457200" y="2150269"/>
            <a:ext cx="1871663"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COMPOSICION</a:t>
            </a:r>
          </a:p>
        </p:txBody>
      </p:sp>
      <p:sp>
        <p:nvSpPr>
          <p:cNvPr id="7" name="Rectángulo 6">
            <a:extLst>
              <a:ext uri="{FF2B5EF4-FFF2-40B4-BE49-F238E27FC236}">
                <a16:creationId xmlns:a16="http://schemas.microsoft.com/office/drawing/2014/main" id="{50ADA34C-7ED1-357A-FB3A-1649E5352860}"/>
              </a:ext>
            </a:extLst>
          </p:cNvPr>
          <p:cNvSpPr/>
          <p:nvPr/>
        </p:nvSpPr>
        <p:spPr>
          <a:xfrm>
            <a:off x="2559843" y="2152319"/>
            <a:ext cx="1871663"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DEPENDENCIAS</a:t>
            </a:r>
          </a:p>
        </p:txBody>
      </p:sp>
      <p:sp>
        <p:nvSpPr>
          <p:cNvPr id="8" name="Rectángulo 7">
            <a:extLst>
              <a:ext uri="{FF2B5EF4-FFF2-40B4-BE49-F238E27FC236}">
                <a16:creationId xmlns:a16="http://schemas.microsoft.com/office/drawing/2014/main" id="{6902AFAA-3C4A-6965-21CE-FE57B0915FC7}"/>
              </a:ext>
            </a:extLst>
          </p:cNvPr>
          <p:cNvSpPr/>
          <p:nvPr/>
        </p:nvSpPr>
        <p:spPr>
          <a:xfrm>
            <a:off x="4662486" y="2150268"/>
            <a:ext cx="1871663"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CALIDAD</a:t>
            </a:r>
          </a:p>
        </p:txBody>
      </p:sp>
      <p:sp>
        <p:nvSpPr>
          <p:cNvPr id="9" name="Rectángulo 8">
            <a:extLst>
              <a:ext uri="{FF2B5EF4-FFF2-40B4-BE49-F238E27FC236}">
                <a16:creationId xmlns:a16="http://schemas.microsoft.com/office/drawing/2014/main" id="{8E241E7D-DEB0-9D26-3A02-E2F77D7A7E37}"/>
              </a:ext>
            </a:extLst>
          </p:cNvPr>
          <p:cNvSpPr/>
          <p:nvPr/>
        </p:nvSpPr>
        <p:spPr>
          <a:xfrm>
            <a:off x="6679405" y="2150268"/>
            <a:ext cx="1871663" cy="471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ESTADO</a:t>
            </a:r>
          </a:p>
        </p:txBody>
      </p:sp>
      <p:sp>
        <p:nvSpPr>
          <p:cNvPr id="10" name="Rectángulo 9">
            <a:extLst>
              <a:ext uri="{FF2B5EF4-FFF2-40B4-BE49-F238E27FC236}">
                <a16:creationId xmlns:a16="http://schemas.microsoft.com/office/drawing/2014/main" id="{F17DAC4F-D2C2-F57F-C04C-AD51E4F58E03}"/>
              </a:ext>
            </a:extLst>
          </p:cNvPr>
          <p:cNvSpPr/>
          <p:nvPr/>
        </p:nvSpPr>
        <p:spPr>
          <a:xfrm>
            <a:off x="457200" y="2621755"/>
            <a:ext cx="1864517" cy="206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B3621208-CC83-1FA2-C868-34C2EEAD5419}"/>
              </a:ext>
            </a:extLst>
          </p:cNvPr>
          <p:cNvSpPr/>
          <p:nvPr/>
        </p:nvSpPr>
        <p:spPr>
          <a:xfrm>
            <a:off x="2566989" y="2626873"/>
            <a:ext cx="1835945" cy="206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4BF9670F-E381-5C47-E8CB-5BA339A4BCA7}"/>
              </a:ext>
            </a:extLst>
          </p:cNvPr>
          <p:cNvSpPr/>
          <p:nvPr/>
        </p:nvSpPr>
        <p:spPr>
          <a:xfrm>
            <a:off x="4676778" y="2621755"/>
            <a:ext cx="1823863" cy="206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73984586-3DE2-15D8-FCF3-79744649E9B5}"/>
              </a:ext>
            </a:extLst>
          </p:cNvPr>
          <p:cNvSpPr/>
          <p:nvPr/>
        </p:nvSpPr>
        <p:spPr>
          <a:xfrm>
            <a:off x="6707983" y="2621755"/>
            <a:ext cx="1823863" cy="20645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91A99E9-CB63-E892-36E9-C92E84BCAA2F}"/>
              </a:ext>
            </a:extLst>
          </p:cNvPr>
          <p:cNvSpPr txBox="1"/>
          <p:nvPr/>
        </p:nvSpPr>
        <p:spPr>
          <a:xfrm>
            <a:off x="550067" y="2720728"/>
            <a:ext cx="1664495" cy="2400657"/>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es-ES" sz="1200" dirty="0"/>
              <a:t>Versión de aplicación</a:t>
            </a:r>
          </a:p>
          <a:p>
            <a:pPr marL="285750" indent="-285750">
              <a:buClr>
                <a:srgbClr val="0070C0"/>
              </a:buClr>
              <a:buFont typeface="Wingdings" panose="05000000000000000000" pitchFamily="2" charset="2"/>
              <a:buChar char="§"/>
            </a:pPr>
            <a:r>
              <a:rPr lang="es-ES" sz="1200" dirty="0"/>
              <a:t>Composición de EPS y versión</a:t>
            </a:r>
          </a:p>
          <a:p>
            <a:pPr marL="285750" indent="-285750">
              <a:buClr>
                <a:srgbClr val="0070C0"/>
              </a:buClr>
              <a:buFont typeface="Wingdings" panose="05000000000000000000" pitchFamily="2" charset="2"/>
              <a:buChar char="§"/>
            </a:pPr>
            <a:r>
              <a:rPr lang="es-ES" sz="1200" dirty="0"/>
              <a:t>HUS que se entregan en dicha versión.</a:t>
            </a:r>
          </a:p>
          <a:p>
            <a:pPr marL="285750" indent="-285750">
              <a:buClr>
                <a:srgbClr val="0070C0"/>
              </a:buClr>
              <a:buFont typeface="Wingdings" panose="05000000000000000000" pitchFamily="2" charset="2"/>
              <a:buChar char="§"/>
            </a:pPr>
            <a:r>
              <a:rPr lang="es-ES" sz="1200" dirty="0"/>
              <a:t>Incidencias conocidas.</a:t>
            </a:r>
          </a:p>
          <a:p>
            <a:pPr marL="285750" indent="-285750">
              <a:buClr>
                <a:srgbClr val="0070C0"/>
              </a:buClr>
              <a:buFont typeface="Wingdings" panose="05000000000000000000" pitchFamily="2" charset="2"/>
              <a:buChar char="§"/>
            </a:pPr>
            <a:endParaRPr lang="es-ES" sz="1200" dirty="0"/>
          </a:p>
          <a:p>
            <a:pPr marL="285750" indent="-285750">
              <a:buClr>
                <a:srgbClr val="0070C0"/>
              </a:buClr>
              <a:buFont typeface="Wingdings" panose="05000000000000000000" pitchFamily="2" charset="2"/>
              <a:buChar char="§"/>
            </a:pPr>
            <a:endParaRPr lang="es-ES" sz="1200" dirty="0"/>
          </a:p>
          <a:p>
            <a:endParaRPr lang="es-ES" dirty="0"/>
          </a:p>
        </p:txBody>
      </p:sp>
      <p:sp>
        <p:nvSpPr>
          <p:cNvPr id="15" name="CuadroTexto 14">
            <a:extLst>
              <a:ext uri="{FF2B5EF4-FFF2-40B4-BE49-F238E27FC236}">
                <a16:creationId xmlns:a16="http://schemas.microsoft.com/office/drawing/2014/main" id="{2E450ABF-4314-2175-15F4-A7B84B531A64}"/>
              </a:ext>
            </a:extLst>
          </p:cNvPr>
          <p:cNvSpPr txBox="1"/>
          <p:nvPr/>
        </p:nvSpPr>
        <p:spPr>
          <a:xfrm>
            <a:off x="2663427" y="2699439"/>
            <a:ext cx="1664495" cy="2215991"/>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es-ES" sz="1200" dirty="0"/>
              <a:t>Aplicaciones y EP de las que depende.</a:t>
            </a:r>
          </a:p>
          <a:p>
            <a:pPr marL="285750" indent="-285750">
              <a:buClr>
                <a:srgbClr val="0070C0"/>
              </a:buClr>
              <a:buFont typeface="Wingdings" panose="05000000000000000000" pitchFamily="2" charset="2"/>
              <a:buChar char="§"/>
            </a:pPr>
            <a:r>
              <a:rPr lang="es-ES" sz="1200" dirty="0"/>
              <a:t>Versión mínima de dependencia.</a:t>
            </a:r>
          </a:p>
          <a:p>
            <a:pPr marL="285750" indent="-285750">
              <a:buClr>
                <a:srgbClr val="0070C0"/>
              </a:buClr>
              <a:buFont typeface="Wingdings" panose="05000000000000000000" pitchFamily="2" charset="2"/>
              <a:buChar char="§"/>
            </a:pPr>
            <a:r>
              <a:rPr lang="es-ES" sz="1200" dirty="0"/>
              <a:t>Aprobación de promoción si aplica.</a:t>
            </a:r>
          </a:p>
          <a:p>
            <a:pPr marL="285750" indent="-285750">
              <a:buClr>
                <a:srgbClr val="0070C0"/>
              </a:buClr>
              <a:buFont typeface="Wingdings" panose="05000000000000000000" pitchFamily="2" charset="2"/>
              <a:buChar char="§"/>
            </a:pPr>
            <a:endParaRPr lang="es-ES" sz="1200" dirty="0"/>
          </a:p>
          <a:p>
            <a:pPr marL="285750" indent="-285750">
              <a:buClr>
                <a:srgbClr val="0070C0"/>
              </a:buClr>
              <a:buFont typeface="Wingdings" panose="05000000000000000000" pitchFamily="2" charset="2"/>
              <a:buChar char="§"/>
            </a:pPr>
            <a:endParaRPr lang="es-ES" sz="1200" dirty="0"/>
          </a:p>
          <a:p>
            <a:endParaRPr lang="es-ES" dirty="0"/>
          </a:p>
        </p:txBody>
      </p:sp>
      <p:sp>
        <p:nvSpPr>
          <p:cNvPr id="16" name="CuadroTexto 15">
            <a:extLst>
              <a:ext uri="{FF2B5EF4-FFF2-40B4-BE49-F238E27FC236}">
                <a16:creationId xmlns:a16="http://schemas.microsoft.com/office/drawing/2014/main" id="{D3E5E9EE-B82C-7FED-9346-169B85B52415}"/>
              </a:ext>
            </a:extLst>
          </p:cNvPr>
          <p:cNvSpPr txBox="1"/>
          <p:nvPr/>
        </p:nvSpPr>
        <p:spPr>
          <a:xfrm>
            <a:off x="4762504" y="2684111"/>
            <a:ext cx="1664495" cy="2400657"/>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es-ES" sz="1200" dirty="0"/>
              <a:t>Actividades de calidad efectuadas y sus resultados.</a:t>
            </a:r>
          </a:p>
          <a:p>
            <a:pPr marL="285750" indent="-285750">
              <a:buClr>
                <a:srgbClr val="0070C0"/>
              </a:buClr>
              <a:buFont typeface="Wingdings" panose="05000000000000000000" pitchFamily="2" charset="2"/>
              <a:buChar char="§"/>
            </a:pPr>
            <a:r>
              <a:rPr lang="es-ES" sz="1200" dirty="0"/>
              <a:t>Actividades de calidad sin efectuar.</a:t>
            </a:r>
          </a:p>
          <a:p>
            <a:pPr marL="285750" indent="-285750">
              <a:buClr>
                <a:srgbClr val="0070C0"/>
              </a:buClr>
              <a:buFont typeface="Wingdings" panose="05000000000000000000" pitchFamily="2" charset="2"/>
              <a:buChar char="§"/>
            </a:pPr>
            <a:r>
              <a:rPr lang="es-ES" sz="1200" dirty="0"/>
              <a:t>Aprobaciones de excepción de calidad si aplican.</a:t>
            </a:r>
          </a:p>
          <a:p>
            <a:pPr marL="285750" indent="-285750">
              <a:buClr>
                <a:srgbClr val="0070C0"/>
              </a:buClr>
              <a:buFont typeface="Wingdings" panose="05000000000000000000" pitchFamily="2" charset="2"/>
              <a:buChar char="§"/>
            </a:pPr>
            <a:endParaRPr lang="es-ES" sz="1200" dirty="0"/>
          </a:p>
          <a:p>
            <a:pPr marL="285750" indent="-285750">
              <a:buClr>
                <a:srgbClr val="0070C0"/>
              </a:buClr>
              <a:buFont typeface="Wingdings" panose="05000000000000000000" pitchFamily="2" charset="2"/>
              <a:buChar char="§"/>
            </a:pPr>
            <a:endParaRPr lang="es-ES" sz="1200" dirty="0"/>
          </a:p>
          <a:p>
            <a:endParaRPr lang="es-ES" dirty="0"/>
          </a:p>
        </p:txBody>
      </p:sp>
      <p:sp>
        <p:nvSpPr>
          <p:cNvPr id="17" name="CuadroTexto 16">
            <a:extLst>
              <a:ext uri="{FF2B5EF4-FFF2-40B4-BE49-F238E27FC236}">
                <a16:creationId xmlns:a16="http://schemas.microsoft.com/office/drawing/2014/main" id="{8577F515-671E-BEF5-7FE0-F061607DA834}"/>
              </a:ext>
            </a:extLst>
          </p:cNvPr>
          <p:cNvSpPr txBox="1"/>
          <p:nvPr/>
        </p:nvSpPr>
        <p:spPr>
          <a:xfrm>
            <a:off x="6765131" y="2693192"/>
            <a:ext cx="1664495" cy="2585323"/>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es-ES" sz="1200" dirty="0"/>
              <a:t>Entornos en que se encuentra desplegada, tanto aplicación como </a:t>
            </a:r>
            <a:r>
              <a:rPr lang="es-ES" sz="1200" dirty="0" err="1"/>
              <a:t>Eps</a:t>
            </a:r>
            <a:r>
              <a:rPr lang="es-ES" sz="1200" dirty="0"/>
              <a:t>.</a:t>
            </a:r>
          </a:p>
          <a:p>
            <a:pPr marL="285750" indent="-285750">
              <a:buClr>
                <a:srgbClr val="0070C0"/>
              </a:buClr>
              <a:buFont typeface="Wingdings" panose="05000000000000000000" pitchFamily="2" charset="2"/>
              <a:buChar char="§"/>
            </a:pPr>
            <a:r>
              <a:rPr lang="es-ES" sz="1200" dirty="0"/>
              <a:t>Información para el despliegue.</a:t>
            </a:r>
          </a:p>
          <a:p>
            <a:pPr marL="285750" indent="-285750">
              <a:buClr>
                <a:srgbClr val="0070C0"/>
              </a:buClr>
              <a:buFont typeface="Wingdings" panose="05000000000000000000" pitchFamily="2" charset="2"/>
              <a:buChar char="§"/>
            </a:pPr>
            <a:r>
              <a:rPr lang="es-ES" sz="1200" dirty="0"/>
              <a:t>Aprobación de promoción si aplica.</a:t>
            </a:r>
          </a:p>
          <a:p>
            <a:pPr marL="285750" indent="-285750">
              <a:buClr>
                <a:srgbClr val="0070C0"/>
              </a:buClr>
              <a:buFont typeface="Wingdings" panose="05000000000000000000" pitchFamily="2" charset="2"/>
              <a:buChar char="§"/>
            </a:pPr>
            <a:endParaRPr lang="es-ES" sz="1200" dirty="0"/>
          </a:p>
          <a:p>
            <a:pPr marL="285750" indent="-285750">
              <a:buClr>
                <a:srgbClr val="0070C0"/>
              </a:buClr>
              <a:buFont typeface="Wingdings" panose="05000000000000000000" pitchFamily="2" charset="2"/>
              <a:buChar char="§"/>
            </a:pPr>
            <a:endParaRPr lang="es-ES" sz="1200" dirty="0"/>
          </a:p>
          <a:p>
            <a:endParaRPr lang="es-ES" dirty="0"/>
          </a:p>
        </p:txBody>
      </p:sp>
      <p:pic>
        <p:nvPicPr>
          <p:cNvPr id="3074" name="Picture 2" descr="GUIDEcx and Jira Product Integration">
            <a:extLst>
              <a:ext uri="{FF2B5EF4-FFF2-40B4-BE49-F238E27FC236}">
                <a16:creationId xmlns:a16="http://schemas.microsoft.com/office/drawing/2014/main" id="{77BD242D-A0B1-3712-BAF7-90C979925A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0724" y="79997"/>
            <a:ext cx="654392" cy="65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29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2458"/>
            <a:ext cx="8445500" cy="654392"/>
          </a:xfrm>
        </p:spPr>
        <p:txBody>
          <a:bodyPr/>
          <a:lstStyle/>
          <a:p>
            <a:r>
              <a:rPr lang="es-ES" dirty="0"/>
              <a:t>¿QUÉ ES MARE? </a:t>
            </a:r>
            <a:r>
              <a:rPr lang="es-ES" sz="2400" dirty="0"/>
              <a:t>Descubrimiento de dependencias</a:t>
            </a:r>
          </a:p>
        </p:txBody>
      </p:sp>
      <p:sp>
        <p:nvSpPr>
          <p:cNvPr id="3" name="2 Marcador de contenido"/>
          <p:cNvSpPr>
            <a:spLocks noGrp="1"/>
          </p:cNvSpPr>
          <p:nvPr>
            <p:ph idx="1"/>
          </p:nvPr>
        </p:nvSpPr>
        <p:spPr>
          <a:xfrm>
            <a:off x="457200" y="874514"/>
            <a:ext cx="8229600" cy="737116"/>
          </a:xfrm>
        </p:spPr>
        <p:style>
          <a:lnRef idx="1">
            <a:schemeClr val="accent1"/>
          </a:lnRef>
          <a:fillRef idx="2">
            <a:schemeClr val="accent1"/>
          </a:fillRef>
          <a:effectRef idx="1">
            <a:schemeClr val="accent1"/>
          </a:effectRef>
          <a:fontRef idx="minor">
            <a:schemeClr val="dk1"/>
          </a:fontRef>
        </p:style>
        <p:txBody>
          <a:bodyPr>
            <a:normAutofit fontScale="92500"/>
          </a:bodyPr>
          <a:lstStyle/>
          <a:p>
            <a:pPr marL="0" indent="0">
              <a:buNone/>
            </a:pPr>
            <a:r>
              <a:rPr lang="es-ES" sz="2000" b="1" dirty="0"/>
              <a:t>MARE</a:t>
            </a:r>
            <a:r>
              <a:rPr lang="es-ES" sz="2000" dirty="0"/>
              <a:t> es un repositorio donde se almacenan las referencias de las aplicaciones y sus componentes, y de las relaciones entre ellas.</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29</a:t>
            </a:fld>
            <a:endParaRPr lang="es-ES" dirty="0"/>
          </a:p>
        </p:txBody>
      </p:sp>
      <p:sp>
        <p:nvSpPr>
          <p:cNvPr id="5" name="CuadroTexto 4">
            <a:extLst>
              <a:ext uri="{FF2B5EF4-FFF2-40B4-BE49-F238E27FC236}">
                <a16:creationId xmlns:a16="http://schemas.microsoft.com/office/drawing/2014/main" id="{2A71588A-1965-7585-8149-DAFB2CA4684E}"/>
              </a:ext>
            </a:extLst>
          </p:cNvPr>
          <p:cNvSpPr txBox="1"/>
          <p:nvPr/>
        </p:nvSpPr>
        <p:spPr>
          <a:xfrm>
            <a:off x="457200" y="1834515"/>
            <a:ext cx="8151190" cy="2985433"/>
          </a:xfrm>
          <a:prstGeom prst="rect">
            <a:avLst/>
          </a:prstGeom>
          <a:noFill/>
        </p:spPr>
        <p:txBody>
          <a:bodyPr wrap="square" rtlCol="0">
            <a:spAutoFit/>
          </a:bodyPr>
          <a:lstStyle/>
          <a:p>
            <a:r>
              <a:rPr lang="es-ES" sz="2400" dirty="0">
                <a:latin typeface="Century Gothic" panose="020B0502020202020204" pitchFamily="34" charset="0"/>
              </a:rPr>
              <a:t>Información de componentes</a:t>
            </a:r>
          </a:p>
          <a:p>
            <a:pPr marL="742950" lvl="1" indent="-285750">
              <a:buFont typeface="Arial" panose="020B0604020202020204" pitchFamily="34" charset="0"/>
              <a:buChar char="•"/>
            </a:pPr>
            <a:r>
              <a:rPr lang="es-ES" dirty="0">
                <a:latin typeface="Century Gothic" panose="020B0502020202020204" pitchFamily="34" charset="0"/>
                <a:ea typeface="Verdana" panose="020B0604030504040204" pitchFamily="34" charset="0"/>
              </a:rPr>
              <a:t>Versión de una aplicación en cada entorno corporativo</a:t>
            </a:r>
            <a:endParaRPr lang="es-ES" dirty="0">
              <a:solidFill>
                <a:schemeClr val="tx1"/>
              </a:solidFill>
              <a:latin typeface="Century Gothic" panose="020B0502020202020204" pitchFamily="34" charset="0"/>
              <a:ea typeface="Verdana" panose="020B0604030504040204" pitchFamily="34" charset="0"/>
            </a:endParaRPr>
          </a:p>
          <a:p>
            <a:pPr marL="742950" lvl="1" indent="-285750">
              <a:buFont typeface="Arial" panose="020B0604020202020204" pitchFamily="34" charset="0"/>
              <a:buChar char="•"/>
            </a:pPr>
            <a:r>
              <a:rPr lang="es-ES" dirty="0">
                <a:latin typeface="Century Gothic" panose="020B0502020202020204" pitchFamily="34" charset="0"/>
                <a:ea typeface="Verdana" panose="020B0604030504040204" pitchFamily="34" charset="0"/>
              </a:rPr>
              <a:t>Componentes que tiene una versión de aplicación</a:t>
            </a:r>
          </a:p>
          <a:p>
            <a:pPr marL="742950" lvl="1" indent="-285750">
              <a:buFont typeface="Arial" panose="020B0604020202020204" pitchFamily="34" charset="0"/>
              <a:buChar char="•"/>
            </a:pPr>
            <a:r>
              <a:rPr lang="es-ES" dirty="0">
                <a:latin typeface="Century Gothic" panose="020B0502020202020204" pitchFamily="34" charset="0"/>
                <a:ea typeface="Verdana" panose="020B0604030504040204" pitchFamily="34" charset="0"/>
              </a:rPr>
              <a:t>Componentes de una versión de aplicación instalados en un entorno</a:t>
            </a:r>
          </a:p>
          <a:p>
            <a:pPr marL="742950" lvl="1" indent="-285750">
              <a:buFont typeface="Arial" panose="020B0604020202020204" pitchFamily="34" charset="0"/>
              <a:buChar char="•"/>
            </a:pPr>
            <a:r>
              <a:rPr lang="es-ES" dirty="0">
                <a:solidFill>
                  <a:schemeClr val="tx1"/>
                </a:solidFill>
                <a:latin typeface="Century Gothic" panose="020B0502020202020204" pitchFamily="34" charset="0"/>
                <a:ea typeface="Verdana" panose="020B0604030504040204" pitchFamily="34" charset="0"/>
              </a:rPr>
              <a:t>Diferencia entre entornos para una aplicación</a:t>
            </a:r>
          </a:p>
          <a:p>
            <a:r>
              <a:rPr lang="es-ES" sz="2400" dirty="0">
                <a:latin typeface="Century Gothic" panose="020B0502020202020204" pitchFamily="34" charset="0"/>
              </a:rPr>
              <a:t>Información de dependencias</a:t>
            </a:r>
          </a:p>
          <a:p>
            <a:pPr marL="742950" lvl="1" indent="-285750">
              <a:buFont typeface="Arial" panose="020B0604020202020204" pitchFamily="34" charset="0"/>
              <a:buChar char="•"/>
            </a:pPr>
            <a:r>
              <a:rPr lang="es-ES" dirty="0">
                <a:latin typeface="Century Gothic" panose="020B0502020202020204" pitchFamily="34" charset="0"/>
                <a:ea typeface="Verdana" panose="020B0604030504040204" pitchFamily="34" charset="0"/>
              </a:rPr>
              <a:t>De qué aplicaciones depende una aplicación</a:t>
            </a:r>
          </a:p>
          <a:p>
            <a:pPr marL="742950" lvl="1" indent="-285750">
              <a:buFont typeface="Arial" panose="020B0604020202020204" pitchFamily="34" charset="0"/>
              <a:buChar char="•"/>
            </a:pPr>
            <a:r>
              <a:rPr lang="es-ES" dirty="0">
                <a:latin typeface="Century Gothic" panose="020B0502020202020204" pitchFamily="34" charset="0"/>
                <a:ea typeface="Verdana" panose="020B0604030504040204" pitchFamily="34" charset="0"/>
              </a:rPr>
              <a:t>A través de qué componentes se relacionan las aplicaciones</a:t>
            </a:r>
          </a:p>
          <a:p>
            <a:pPr lvl="1"/>
            <a:endParaRPr lang="es-ES" sz="1400" dirty="0">
              <a:latin typeface="Century Gothic" panose="020B0502020202020204" pitchFamily="34" charset="0"/>
              <a:ea typeface="Verdana" panose="020B0604030504040204" pitchFamily="34" charset="0"/>
            </a:endParaRPr>
          </a:p>
        </p:txBody>
      </p:sp>
    </p:spTree>
    <p:extLst>
      <p:ext uri="{BB962C8B-B14F-4D97-AF65-F5344CB8AC3E}">
        <p14:creationId xmlns:p14="http://schemas.microsoft.com/office/powerpoint/2010/main" val="265313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DF9C2-3D34-A63F-95EB-42A184E4AC7F}"/>
              </a:ext>
            </a:extLst>
          </p:cNvPr>
          <p:cNvSpPr>
            <a:spLocks noGrp="1"/>
          </p:cNvSpPr>
          <p:nvPr>
            <p:ph type="title"/>
          </p:nvPr>
        </p:nvSpPr>
        <p:spPr/>
        <p:txBody>
          <a:bodyPr/>
          <a:lstStyle/>
          <a:p>
            <a:r>
              <a:rPr lang="es-ES" sz="2400" dirty="0"/>
              <a:t>MAD ( MODELO DE ASEGURAMIENTO CALIDAD)</a:t>
            </a:r>
          </a:p>
        </p:txBody>
      </p:sp>
      <p:sp>
        <p:nvSpPr>
          <p:cNvPr id="4" name="Marcador de número de diapositiva 3">
            <a:extLst>
              <a:ext uri="{FF2B5EF4-FFF2-40B4-BE49-F238E27FC236}">
                <a16:creationId xmlns:a16="http://schemas.microsoft.com/office/drawing/2014/main" id="{98041957-CCD9-ACA7-DE51-5F20245E2994}"/>
              </a:ext>
            </a:extLst>
          </p:cNvPr>
          <p:cNvSpPr>
            <a:spLocks noGrp="1"/>
          </p:cNvSpPr>
          <p:nvPr>
            <p:ph type="sldNum" sz="quarter" idx="12"/>
          </p:nvPr>
        </p:nvSpPr>
        <p:spPr/>
        <p:txBody>
          <a:bodyPr/>
          <a:lstStyle/>
          <a:p>
            <a:fld id="{CAF71A83-2317-41CE-AF2E-1614BF4FFC11}" type="slidenum">
              <a:rPr lang="es-ES" smtClean="0"/>
              <a:pPr/>
              <a:t>3</a:t>
            </a:fld>
            <a:endParaRPr lang="es-ES"/>
          </a:p>
        </p:txBody>
      </p:sp>
      <p:graphicFrame>
        <p:nvGraphicFramePr>
          <p:cNvPr id="5" name="Diagrama 4">
            <a:extLst>
              <a:ext uri="{FF2B5EF4-FFF2-40B4-BE49-F238E27FC236}">
                <a16:creationId xmlns:a16="http://schemas.microsoft.com/office/drawing/2014/main" id="{82B95FEC-0F4E-6F24-408E-10425C2ACBFA}"/>
              </a:ext>
            </a:extLst>
          </p:cNvPr>
          <p:cNvGraphicFramePr/>
          <p:nvPr>
            <p:extLst>
              <p:ext uri="{D42A27DB-BD31-4B8C-83A1-F6EECF244321}">
                <p14:modId xmlns:p14="http://schemas.microsoft.com/office/powerpoint/2010/main" val="1322865925"/>
              </p:ext>
            </p:extLst>
          </p:nvPr>
        </p:nvGraphicFramePr>
        <p:xfrm>
          <a:off x="1524000" y="935831"/>
          <a:ext cx="5569744" cy="3779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558EBF8C-2848-BD91-F166-82B0BF215B53}"/>
              </a:ext>
            </a:extLst>
          </p:cNvPr>
          <p:cNvSpPr txBox="1"/>
          <p:nvPr/>
        </p:nvSpPr>
        <p:spPr>
          <a:xfrm>
            <a:off x="4864894" y="878681"/>
            <a:ext cx="3001719" cy="523220"/>
          </a:xfrm>
          <a:prstGeom prst="rect">
            <a:avLst/>
          </a:prstGeom>
          <a:noFill/>
        </p:spPr>
        <p:txBody>
          <a:bodyPr wrap="none" rtlCol="0">
            <a:spAutoFit/>
          </a:bodyPr>
          <a:lstStyle/>
          <a:p>
            <a:r>
              <a:rPr lang="es-ES" sz="1400" dirty="0"/>
              <a:t>Disminución de errores productivos</a:t>
            </a:r>
          </a:p>
          <a:p>
            <a:r>
              <a:rPr lang="es-ES" sz="1400" dirty="0"/>
              <a:t>Aumento del rendimiento aplicaciones</a:t>
            </a:r>
          </a:p>
        </p:txBody>
      </p:sp>
      <p:sp>
        <p:nvSpPr>
          <p:cNvPr id="7" name="CuadroTexto 6">
            <a:extLst>
              <a:ext uri="{FF2B5EF4-FFF2-40B4-BE49-F238E27FC236}">
                <a16:creationId xmlns:a16="http://schemas.microsoft.com/office/drawing/2014/main" id="{B562EFB2-4AFD-3162-DB41-43CA5A060436}"/>
              </a:ext>
            </a:extLst>
          </p:cNvPr>
          <p:cNvSpPr txBox="1"/>
          <p:nvPr/>
        </p:nvSpPr>
        <p:spPr>
          <a:xfrm>
            <a:off x="6247178" y="2127018"/>
            <a:ext cx="2547938" cy="738664"/>
          </a:xfrm>
          <a:prstGeom prst="rect">
            <a:avLst/>
          </a:prstGeom>
          <a:noFill/>
        </p:spPr>
        <p:txBody>
          <a:bodyPr wrap="square" rtlCol="0">
            <a:spAutoFit/>
          </a:bodyPr>
          <a:lstStyle/>
          <a:p>
            <a:r>
              <a:rPr lang="es-ES" sz="1400" dirty="0"/>
              <a:t>Realizar solamente las actividades de calidad necesarias</a:t>
            </a:r>
          </a:p>
        </p:txBody>
      </p:sp>
      <p:sp>
        <p:nvSpPr>
          <p:cNvPr id="8" name="CuadroTexto 7">
            <a:extLst>
              <a:ext uri="{FF2B5EF4-FFF2-40B4-BE49-F238E27FC236}">
                <a16:creationId xmlns:a16="http://schemas.microsoft.com/office/drawing/2014/main" id="{A60287F3-C13A-88D7-812A-98023DA9178E}"/>
              </a:ext>
            </a:extLst>
          </p:cNvPr>
          <p:cNvSpPr txBox="1"/>
          <p:nvPr/>
        </p:nvSpPr>
        <p:spPr>
          <a:xfrm>
            <a:off x="5678059" y="3895487"/>
            <a:ext cx="2547938" cy="738664"/>
          </a:xfrm>
          <a:prstGeom prst="rect">
            <a:avLst/>
          </a:prstGeom>
          <a:noFill/>
        </p:spPr>
        <p:txBody>
          <a:bodyPr wrap="square" rtlCol="0">
            <a:spAutoFit/>
          </a:bodyPr>
          <a:lstStyle/>
          <a:p>
            <a:r>
              <a:rPr lang="es-ES" sz="1400" dirty="0"/>
              <a:t>Evolucionar el modelo según la experiencia aprendida y las tecnologías futuras.</a:t>
            </a:r>
          </a:p>
        </p:txBody>
      </p:sp>
      <p:sp>
        <p:nvSpPr>
          <p:cNvPr id="9" name="CuadroTexto 8">
            <a:extLst>
              <a:ext uri="{FF2B5EF4-FFF2-40B4-BE49-F238E27FC236}">
                <a16:creationId xmlns:a16="http://schemas.microsoft.com/office/drawing/2014/main" id="{211DD6F9-6908-D158-7CCE-D503C8877BCF}"/>
              </a:ext>
            </a:extLst>
          </p:cNvPr>
          <p:cNvSpPr txBox="1"/>
          <p:nvPr/>
        </p:nvSpPr>
        <p:spPr>
          <a:xfrm>
            <a:off x="567317" y="3895487"/>
            <a:ext cx="2547938" cy="738664"/>
          </a:xfrm>
          <a:prstGeom prst="rect">
            <a:avLst/>
          </a:prstGeom>
          <a:noFill/>
        </p:spPr>
        <p:txBody>
          <a:bodyPr wrap="square" rtlCol="0">
            <a:spAutoFit/>
          </a:bodyPr>
          <a:lstStyle/>
          <a:p>
            <a:r>
              <a:rPr lang="es-ES" sz="1400" dirty="0"/>
              <a:t>Automatizar para maximizar reutilización, tanto en entregas como en entornos</a:t>
            </a:r>
          </a:p>
        </p:txBody>
      </p:sp>
      <p:sp>
        <p:nvSpPr>
          <p:cNvPr id="10" name="CuadroTexto 9">
            <a:extLst>
              <a:ext uri="{FF2B5EF4-FFF2-40B4-BE49-F238E27FC236}">
                <a16:creationId xmlns:a16="http://schemas.microsoft.com/office/drawing/2014/main" id="{4C2B5F2B-2339-3913-5E41-98DFE88FFD59}"/>
              </a:ext>
            </a:extLst>
          </p:cNvPr>
          <p:cNvSpPr txBox="1"/>
          <p:nvPr/>
        </p:nvSpPr>
        <p:spPr>
          <a:xfrm>
            <a:off x="250031" y="2127018"/>
            <a:ext cx="2547938" cy="738664"/>
          </a:xfrm>
          <a:prstGeom prst="rect">
            <a:avLst/>
          </a:prstGeom>
          <a:noFill/>
        </p:spPr>
        <p:txBody>
          <a:bodyPr wrap="square" rtlCol="0">
            <a:spAutoFit/>
          </a:bodyPr>
          <a:lstStyle/>
          <a:p>
            <a:r>
              <a:rPr lang="es-ES" sz="1400" dirty="0"/>
              <a:t>Disminuir el tiempo de promoción de aplicaciones enfocándose en la calidad</a:t>
            </a:r>
          </a:p>
        </p:txBody>
      </p:sp>
    </p:spTree>
    <p:extLst>
      <p:ext uri="{BB962C8B-B14F-4D97-AF65-F5344CB8AC3E}">
        <p14:creationId xmlns:p14="http://schemas.microsoft.com/office/powerpoint/2010/main" val="114696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¿CÓMO FUNCIONA MARE?</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30</a:t>
            </a:fld>
            <a:endParaRPr lang="es-ES" dirty="0"/>
          </a:p>
        </p:txBody>
      </p:sp>
      <p:sp>
        <p:nvSpPr>
          <p:cNvPr id="5" name="Rectángulo: esquinas superiores redondeadas 4">
            <a:extLst>
              <a:ext uri="{FF2B5EF4-FFF2-40B4-BE49-F238E27FC236}">
                <a16:creationId xmlns:a16="http://schemas.microsoft.com/office/drawing/2014/main" id="{443B565E-0F77-B6D8-6F4B-6854C058B590}"/>
              </a:ext>
            </a:extLst>
          </p:cNvPr>
          <p:cNvSpPr/>
          <p:nvPr/>
        </p:nvSpPr>
        <p:spPr>
          <a:xfrm>
            <a:off x="1398076" y="2901005"/>
            <a:ext cx="1725163" cy="2054410"/>
          </a:xfrm>
          <a:prstGeom prst="round2SameRect">
            <a:avLst/>
          </a:prstGeom>
          <a:solidFill>
            <a:schemeClr val="accent2">
              <a:lumMod val="60000"/>
              <a:lumOff val="40000"/>
            </a:schemeClr>
          </a:solidFill>
          <a:ln>
            <a:noFill/>
            <a:extLst>
              <a:ext uri="{C807C97D-BFC1-408E-A445-0C87EB9F89A2}">
                <ask:lineSketchStyleProps xmlns:ask="http://schemas.microsoft.com/office/drawing/2018/sketchyshapes" sd="4170524337">
                  <a:custGeom>
                    <a:avLst/>
                    <a:gdLst>
                      <a:gd name="connsiteX0" fmla="*/ 373498 w 2240941"/>
                      <a:gd name="connsiteY0" fmla="*/ 0 h 2611730"/>
                      <a:gd name="connsiteX1" fmla="*/ 856540 w 2240941"/>
                      <a:gd name="connsiteY1" fmla="*/ 0 h 2611730"/>
                      <a:gd name="connsiteX2" fmla="*/ 1369461 w 2240941"/>
                      <a:gd name="connsiteY2" fmla="*/ 0 h 2611730"/>
                      <a:gd name="connsiteX3" fmla="*/ 1867443 w 2240941"/>
                      <a:gd name="connsiteY3" fmla="*/ 0 h 2611730"/>
                      <a:gd name="connsiteX4" fmla="*/ 2240941 w 2240941"/>
                      <a:gd name="connsiteY4" fmla="*/ 373498 h 2611730"/>
                      <a:gd name="connsiteX5" fmla="*/ 2240941 w 2240941"/>
                      <a:gd name="connsiteY5" fmla="*/ 977821 h 2611730"/>
                      <a:gd name="connsiteX6" fmla="*/ 2240941 w 2240941"/>
                      <a:gd name="connsiteY6" fmla="*/ 1492614 h 2611730"/>
                      <a:gd name="connsiteX7" fmla="*/ 2240941 w 2240941"/>
                      <a:gd name="connsiteY7" fmla="*/ 1985025 h 2611730"/>
                      <a:gd name="connsiteX8" fmla="*/ 2240941 w 2240941"/>
                      <a:gd name="connsiteY8" fmla="*/ 2611730 h 2611730"/>
                      <a:gd name="connsiteX9" fmla="*/ 2240941 w 2240941"/>
                      <a:gd name="connsiteY9" fmla="*/ 2611730 h 2611730"/>
                      <a:gd name="connsiteX10" fmla="*/ 1725525 w 2240941"/>
                      <a:gd name="connsiteY10" fmla="*/ 2611730 h 2611730"/>
                      <a:gd name="connsiteX11" fmla="*/ 1142880 w 2240941"/>
                      <a:gd name="connsiteY11" fmla="*/ 2611730 h 2611730"/>
                      <a:gd name="connsiteX12" fmla="*/ 582645 w 2240941"/>
                      <a:gd name="connsiteY12" fmla="*/ 2611730 h 2611730"/>
                      <a:gd name="connsiteX13" fmla="*/ 0 w 2240941"/>
                      <a:gd name="connsiteY13" fmla="*/ 2611730 h 2611730"/>
                      <a:gd name="connsiteX14" fmla="*/ 0 w 2240941"/>
                      <a:gd name="connsiteY14" fmla="*/ 2611730 h 2611730"/>
                      <a:gd name="connsiteX15" fmla="*/ 0 w 2240941"/>
                      <a:gd name="connsiteY15" fmla="*/ 2052172 h 2611730"/>
                      <a:gd name="connsiteX16" fmla="*/ 0 w 2240941"/>
                      <a:gd name="connsiteY16" fmla="*/ 1470232 h 2611730"/>
                      <a:gd name="connsiteX17" fmla="*/ 0 w 2240941"/>
                      <a:gd name="connsiteY17" fmla="*/ 977821 h 2611730"/>
                      <a:gd name="connsiteX18" fmla="*/ 0 w 2240941"/>
                      <a:gd name="connsiteY18" fmla="*/ 373498 h 2611730"/>
                      <a:gd name="connsiteX19" fmla="*/ 373498 w 2240941"/>
                      <a:gd name="connsiteY19" fmla="*/ 0 h 261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0941" h="2611730" fill="none" extrusionOk="0">
                        <a:moveTo>
                          <a:pt x="373498" y="0"/>
                        </a:moveTo>
                        <a:cubicBezTo>
                          <a:pt x="481824" y="-36680"/>
                          <a:pt x="657755" y="48227"/>
                          <a:pt x="856540" y="0"/>
                        </a:cubicBezTo>
                        <a:cubicBezTo>
                          <a:pt x="1055325" y="-48227"/>
                          <a:pt x="1259514" y="30109"/>
                          <a:pt x="1369461" y="0"/>
                        </a:cubicBezTo>
                        <a:cubicBezTo>
                          <a:pt x="1479408" y="-30109"/>
                          <a:pt x="1662541" y="10164"/>
                          <a:pt x="1867443" y="0"/>
                        </a:cubicBezTo>
                        <a:cubicBezTo>
                          <a:pt x="2093025" y="13112"/>
                          <a:pt x="2195427" y="166801"/>
                          <a:pt x="2240941" y="373498"/>
                        </a:cubicBezTo>
                        <a:cubicBezTo>
                          <a:pt x="2300616" y="663379"/>
                          <a:pt x="2197258" y="762750"/>
                          <a:pt x="2240941" y="977821"/>
                        </a:cubicBezTo>
                        <a:cubicBezTo>
                          <a:pt x="2284624" y="1192892"/>
                          <a:pt x="2210773" y="1371979"/>
                          <a:pt x="2240941" y="1492614"/>
                        </a:cubicBezTo>
                        <a:cubicBezTo>
                          <a:pt x="2271109" y="1613249"/>
                          <a:pt x="2181998" y="1748617"/>
                          <a:pt x="2240941" y="1985025"/>
                        </a:cubicBezTo>
                        <a:cubicBezTo>
                          <a:pt x="2299884" y="2221433"/>
                          <a:pt x="2214552" y="2327201"/>
                          <a:pt x="2240941" y="2611730"/>
                        </a:cubicBezTo>
                        <a:lnTo>
                          <a:pt x="2240941" y="2611730"/>
                        </a:lnTo>
                        <a:cubicBezTo>
                          <a:pt x="2021061" y="2657588"/>
                          <a:pt x="1947394" y="2583765"/>
                          <a:pt x="1725525" y="2611730"/>
                        </a:cubicBezTo>
                        <a:cubicBezTo>
                          <a:pt x="1503656" y="2639695"/>
                          <a:pt x="1315260" y="2547487"/>
                          <a:pt x="1142880" y="2611730"/>
                        </a:cubicBezTo>
                        <a:cubicBezTo>
                          <a:pt x="970501" y="2675973"/>
                          <a:pt x="760646" y="2599870"/>
                          <a:pt x="582645" y="2611730"/>
                        </a:cubicBezTo>
                        <a:cubicBezTo>
                          <a:pt x="404644" y="2623590"/>
                          <a:pt x="135395" y="2605211"/>
                          <a:pt x="0" y="2611730"/>
                        </a:cubicBezTo>
                        <a:lnTo>
                          <a:pt x="0" y="2611730"/>
                        </a:lnTo>
                        <a:cubicBezTo>
                          <a:pt x="-60165" y="2396127"/>
                          <a:pt x="18715" y="2300340"/>
                          <a:pt x="0" y="2052172"/>
                        </a:cubicBezTo>
                        <a:cubicBezTo>
                          <a:pt x="-18715" y="1804004"/>
                          <a:pt x="28983" y="1689142"/>
                          <a:pt x="0" y="1470232"/>
                        </a:cubicBezTo>
                        <a:cubicBezTo>
                          <a:pt x="-28983" y="1251322"/>
                          <a:pt x="57882" y="1102208"/>
                          <a:pt x="0" y="977821"/>
                        </a:cubicBezTo>
                        <a:cubicBezTo>
                          <a:pt x="-57882" y="853434"/>
                          <a:pt x="22012" y="633716"/>
                          <a:pt x="0" y="373498"/>
                        </a:cubicBezTo>
                        <a:cubicBezTo>
                          <a:pt x="24610" y="180342"/>
                          <a:pt x="136657" y="53097"/>
                          <a:pt x="373498" y="0"/>
                        </a:cubicBezTo>
                        <a:close/>
                      </a:path>
                      <a:path w="2240941" h="2611730" stroke="0" extrusionOk="0">
                        <a:moveTo>
                          <a:pt x="373498" y="0"/>
                        </a:moveTo>
                        <a:cubicBezTo>
                          <a:pt x="582153" y="-50781"/>
                          <a:pt x="683121" y="54811"/>
                          <a:pt x="901359" y="0"/>
                        </a:cubicBezTo>
                        <a:cubicBezTo>
                          <a:pt x="1119597" y="-54811"/>
                          <a:pt x="1218298" y="24111"/>
                          <a:pt x="1414280" y="0"/>
                        </a:cubicBezTo>
                        <a:cubicBezTo>
                          <a:pt x="1610262" y="-24111"/>
                          <a:pt x="1758446" y="39497"/>
                          <a:pt x="1867443" y="0"/>
                        </a:cubicBezTo>
                        <a:cubicBezTo>
                          <a:pt x="2070020" y="3881"/>
                          <a:pt x="2250088" y="186995"/>
                          <a:pt x="2240941" y="373498"/>
                        </a:cubicBezTo>
                        <a:cubicBezTo>
                          <a:pt x="2295006" y="544221"/>
                          <a:pt x="2177165" y="652148"/>
                          <a:pt x="2240941" y="910674"/>
                        </a:cubicBezTo>
                        <a:cubicBezTo>
                          <a:pt x="2304717" y="1169200"/>
                          <a:pt x="2185762" y="1330216"/>
                          <a:pt x="2240941" y="1470232"/>
                        </a:cubicBezTo>
                        <a:cubicBezTo>
                          <a:pt x="2296120" y="1610248"/>
                          <a:pt x="2208625" y="1885059"/>
                          <a:pt x="2240941" y="2007407"/>
                        </a:cubicBezTo>
                        <a:cubicBezTo>
                          <a:pt x="2273257" y="2129756"/>
                          <a:pt x="2213068" y="2349198"/>
                          <a:pt x="2240941" y="2611730"/>
                        </a:cubicBezTo>
                        <a:lnTo>
                          <a:pt x="2240941" y="2611730"/>
                        </a:lnTo>
                        <a:cubicBezTo>
                          <a:pt x="2081314" y="2612708"/>
                          <a:pt x="1954225" y="2588924"/>
                          <a:pt x="1725525" y="2611730"/>
                        </a:cubicBezTo>
                        <a:cubicBezTo>
                          <a:pt x="1496825" y="2634536"/>
                          <a:pt x="1389683" y="2557656"/>
                          <a:pt x="1142880" y="2611730"/>
                        </a:cubicBezTo>
                        <a:cubicBezTo>
                          <a:pt x="896078" y="2665804"/>
                          <a:pt x="796880" y="2560585"/>
                          <a:pt x="627463" y="2611730"/>
                        </a:cubicBezTo>
                        <a:cubicBezTo>
                          <a:pt x="458046" y="2662875"/>
                          <a:pt x="258971" y="2553726"/>
                          <a:pt x="0" y="2611730"/>
                        </a:cubicBezTo>
                        <a:lnTo>
                          <a:pt x="0" y="2611730"/>
                        </a:lnTo>
                        <a:cubicBezTo>
                          <a:pt x="-41149" y="2493577"/>
                          <a:pt x="51929" y="2270227"/>
                          <a:pt x="0" y="2052172"/>
                        </a:cubicBezTo>
                        <a:cubicBezTo>
                          <a:pt x="-51929" y="1834117"/>
                          <a:pt x="43692" y="1653439"/>
                          <a:pt x="0" y="1537379"/>
                        </a:cubicBezTo>
                        <a:cubicBezTo>
                          <a:pt x="-43692" y="1421319"/>
                          <a:pt x="27596" y="1203127"/>
                          <a:pt x="0" y="977821"/>
                        </a:cubicBezTo>
                        <a:cubicBezTo>
                          <a:pt x="-27596" y="752515"/>
                          <a:pt x="22894" y="585334"/>
                          <a:pt x="0" y="373498"/>
                        </a:cubicBezTo>
                        <a:cubicBezTo>
                          <a:pt x="27290" y="133169"/>
                          <a:pt x="140910" y="-22945"/>
                          <a:pt x="373498"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5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EXTERNOS</a:t>
            </a:r>
          </a:p>
        </p:txBody>
      </p:sp>
      <p:sp>
        <p:nvSpPr>
          <p:cNvPr id="6" name="Marcador de número de diapositiva 3">
            <a:extLst>
              <a:ext uri="{FF2B5EF4-FFF2-40B4-BE49-F238E27FC236}">
                <a16:creationId xmlns:a16="http://schemas.microsoft.com/office/drawing/2014/main" id="{230C1B70-8DDD-F15B-96A3-A9F83CB1D2E1}"/>
              </a:ext>
            </a:extLst>
          </p:cNvPr>
          <p:cNvSpPr txBox="1">
            <a:spLocks/>
          </p:cNvSpPr>
          <p:nvPr/>
        </p:nvSpPr>
        <p:spPr>
          <a:xfrm>
            <a:off x="6675433" y="4602507"/>
            <a:ext cx="273544" cy="94697"/>
          </a:xfrm>
          <a:prstGeom prst="rect">
            <a:avLst/>
          </a:prstGeom>
        </p:spPr>
        <p:txBody>
          <a:bodyPr vert="horz" lIns="91440" tIns="45720" rIns="91440" bIns="45720" rtlCol="0" anchor="ctr"/>
          <a:lstStyle>
            <a:defPPr>
              <a:defRPr lang="es-ES"/>
            </a:defPPr>
            <a:lvl1pPr marL="0" algn="r" defTabSz="914400" rtl="0" eaLnBrk="1" latinLnBrk="0" hangingPunct="1">
              <a:defRPr sz="600" kern="1200">
                <a:solidFill>
                  <a:schemeClr val="bg1"/>
                </a:solidFill>
                <a:latin typeface="Futura Bk BT" panose="020B05020202040203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AF71A83-2317-41CE-AF2E-1614BF4FFC11}" type="slidenum">
              <a:rPr kumimoji="0" lang="es-ES" sz="600" b="0" i="0" u="none" strike="noStrike" kern="1200" cap="none" spc="0" normalizeH="0" baseline="0" noProof="0" smtClean="0">
                <a:ln>
                  <a:noFill/>
                </a:ln>
                <a:solidFill>
                  <a:prstClr val="white"/>
                </a:solidFill>
                <a:effectLst/>
                <a:uLnTx/>
                <a:uFillTx/>
                <a:latin typeface="Futura Bk BT" panose="020B05020202040203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600" b="0" i="0" u="none" strike="noStrike" kern="1200" cap="none" spc="0" normalizeH="0" baseline="0" noProof="0" dirty="0">
              <a:ln>
                <a:noFill/>
              </a:ln>
              <a:solidFill>
                <a:prstClr val="white"/>
              </a:solidFill>
              <a:effectLst/>
              <a:uLnTx/>
              <a:uFillTx/>
              <a:latin typeface="Futura Bk BT" panose="020B0502020204020303" pitchFamily="34" charset="0"/>
              <a:ea typeface="+mn-ea"/>
              <a:cs typeface="+mn-cs"/>
            </a:endParaRPr>
          </a:p>
        </p:txBody>
      </p:sp>
      <p:sp>
        <p:nvSpPr>
          <p:cNvPr id="7" name="Rectángulo: esquinas superiores redondeadas 6">
            <a:extLst>
              <a:ext uri="{FF2B5EF4-FFF2-40B4-BE49-F238E27FC236}">
                <a16:creationId xmlns:a16="http://schemas.microsoft.com/office/drawing/2014/main" id="{870447E4-C87B-0BAB-D070-57A2C9B127C9}"/>
              </a:ext>
            </a:extLst>
          </p:cNvPr>
          <p:cNvSpPr/>
          <p:nvPr/>
        </p:nvSpPr>
        <p:spPr>
          <a:xfrm>
            <a:off x="3272473" y="2901005"/>
            <a:ext cx="2083959" cy="2054410"/>
          </a:xfrm>
          <a:prstGeom prst="round2SameRect">
            <a:avLst/>
          </a:prstGeom>
          <a:solidFill>
            <a:schemeClr val="accent2">
              <a:lumMod val="60000"/>
              <a:lumOff val="40000"/>
            </a:schemeClr>
          </a:solidFill>
          <a:ln>
            <a:noFill/>
            <a:extLst>
              <a:ext uri="{C807C97D-BFC1-408E-A445-0C87EB9F89A2}">
                <ask:lineSketchStyleProps xmlns:ask="http://schemas.microsoft.com/office/drawing/2018/sketchyshapes" sd="4170524337">
                  <a:custGeom>
                    <a:avLst/>
                    <a:gdLst>
                      <a:gd name="connsiteX0" fmla="*/ 373498 w 2240941"/>
                      <a:gd name="connsiteY0" fmla="*/ 0 h 2611730"/>
                      <a:gd name="connsiteX1" fmla="*/ 856540 w 2240941"/>
                      <a:gd name="connsiteY1" fmla="*/ 0 h 2611730"/>
                      <a:gd name="connsiteX2" fmla="*/ 1369461 w 2240941"/>
                      <a:gd name="connsiteY2" fmla="*/ 0 h 2611730"/>
                      <a:gd name="connsiteX3" fmla="*/ 1867443 w 2240941"/>
                      <a:gd name="connsiteY3" fmla="*/ 0 h 2611730"/>
                      <a:gd name="connsiteX4" fmla="*/ 2240941 w 2240941"/>
                      <a:gd name="connsiteY4" fmla="*/ 373498 h 2611730"/>
                      <a:gd name="connsiteX5" fmla="*/ 2240941 w 2240941"/>
                      <a:gd name="connsiteY5" fmla="*/ 977821 h 2611730"/>
                      <a:gd name="connsiteX6" fmla="*/ 2240941 w 2240941"/>
                      <a:gd name="connsiteY6" fmla="*/ 1492614 h 2611730"/>
                      <a:gd name="connsiteX7" fmla="*/ 2240941 w 2240941"/>
                      <a:gd name="connsiteY7" fmla="*/ 1985025 h 2611730"/>
                      <a:gd name="connsiteX8" fmla="*/ 2240941 w 2240941"/>
                      <a:gd name="connsiteY8" fmla="*/ 2611730 h 2611730"/>
                      <a:gd name="connsiteX9" fmla="*/ 2240941 w 2240941"/>
                      <a:gd name="connsiteY9" fmla="*/ 2611730 h 2611730"/>
                      <a:gd name="connsiteX10" fmla="*/ 1725525 w 2240941"/>
                      <a:gd name="connsiteY10" fmla="*/ 2611730 h 2611730"/>
                      <a:gd name="connsiteX11" fmla="*/ 1142880 w 2240941"/>
                      <a:gd name="connsiteY11" fmla="*/ 2611730 h 2611730"/>
                      <a:gd name="connsiteX12" fmla="*/ 582645 w 2240941"/>
                      <a:gd name="connsiteY12" fmla="*/ 2611730 h 2611730"/>
                      <a:gd name="connsiteX13" fmla="*/ 0 w 2240941"/>
                      <a:gd name="connsiteY13" fmla="*/ 2611730 h 2611730"/>
                      <a:gd name="connsiteX14" fmla="*/ 0 w 2240941"/>
                      <a:gd name="connsiteY14" fmla="*/ 2611730 h 2611730"/>
                      <a:gd name="connsiteX15" fmla="*/ 0 w 2240941"/>
                      <a:gd name="connsiteY15" fmla="*/ 2052172 h 2611730"/>
                      <a:gd name="connsiteX16" fmla="*/ 0 w 2240941"/>
                      <a:gd name="connsiteY16" fmla="*/ 1470232 h 2611730"/>
                      <a:gd name="connsiteX17" fmla="*/ 0 w 2240941"/>
                      <a:gd name="connsiteY17" fmla="*/ 977821 h 2611730"/>
                      <a:gd name="connsiteX18" fmla="*/ 0 w 2240941"/>
                      <a:gd name="connsiteY18" fmla="*/ 373498 h 2611730"/>
                      <a:gd name="connsiteX19" fmla="*/ 373498 w 2240941"/>
                      <a:gd name="connsiteY19" fmla="*/ 0 h 261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0941" h="2611730" fill="none" extrusionOk="0">
                        <a:moveTo>
                          <a:pt x="373498" y="0"/>
                        </a:moveTo>
                        <a:cubicBezTo>
                          <a:pt x="481824" y="-36680"/>
                          <a:pt x="657755" y="48227"/>
                          <a:pt x="856540" y="0"/>
                        </a:cubicBezTo>
                        <a:cubicBezTo>
                          <a:pt x="1055325" y="-48227"/>
                          <a:pt x="1259514" y="30109"/>
                          <a:pt x="1369461" y="0"/>
                        </a:cubicBezTo>
                        <a:cubicBezTo>
                          <a:pt x="1479408" y="-30109"/>
                          <a:pt x="1662541" y="10164"/>
                          <a:pt x="1867443" y="0"/>
                        </a:cubicBezTo>
                        <a:cubicBezTo>
                          <a:pt x="2093025" y="13112"/>
                          <a:pt x="2195427" y="166801"/>
                          <a:pt x="2240941" y="373498"/>
                        </a:cubicBezTo>
                        <a:cubicBezTo>
                          <a:pt x="2300616" y="663379"/>
                          <a:pt x="2197258" y="762750"/>
                          <a:pt x="2240941" y="977821"/>
                        </a:cubicBezTo>
                        <a:cubicBezTo>
                          <a:pt x="2284624" y="1192892"/>
                          <a:pt x="2210773" y="1371979"/>
                          <a:pt x="2240941" y="1492614"/>
                        </a:cubicBezTo>
                        <a:cubicBezTo>
                          <a:pt x="2271109" y="1613249"/>
                          <a:pt x="2181998" y="1748617"/>
                          <a:pt x="2240941" y="1985025"/>
                        </a:cubicBezTo>
                        <a:cubicBezTo>
                          <a:pt x="2299884" y="2221433"/>
                          <a:pt x="2214552" y="2327201"/>
                          <a:pt x="2240941" y="2611730"/>
                        </a:cubicBezTo>
                        <a:lnTo>
                          <a:pt x="2240941" y="2611730"/>
                        </a:lnTo>
                        <a:cubicBezTo>
                          <a:pt x="2021061" y="2657588"/>
                          <a:pt x="1947394" y="2583765"/>
                          <a:pt x="1725525" y="2611730"/>
                        </a:cubicBezTo>
                        <a:cubicBezTo>
                          <a:pt x="1503656" y="2639695"/>
                          <a:pt x="1315260" y="2547487"/>
                          <a:pt x="1142880" y="2611730"/>
                        </a:cubicBezTo>
                        <a:cubicBezTo>
                          <a:pt x="970501" y="2675973"/>
                          <a:pt x="760646" y="2599870"/>
                          <a:pt x="582645" y="2611730"/>
                        </a:cubicBezTo>
                        <a:cubicBezTo>
                          <a:pt x="404644" y="2623590"/>
                          <a:pt x="135395" y="2605211"/>
                          <a:pt x="0" y="2611730"/>
                        </a:cubicBezTo>
                        <a:lnTo>
                          <a:pt x="0" y="2611730"/>
                        </a:lnTo>
                        <a:cubicBezTo>
                          <a:pt x="-60165" y="2396127"/>
                          <a:pt x="18715" y="2300340"/>
                          <a:pt x="0" y="2052172"/>
                        </a:cubicBezTo>
                        <a:cubicBezTo>
                          <a:pt x="-18715" y="1804004"/>
                          <a:pt x="28983" y="1689142"/>
                          <a:pt x="0" y="1470232"/>
                        </a:cubicBezTo>
                        <a:cubicBezTo>
                          <a:pt x="-28983" y="1251322"/>
                          <a:pt x="57882" y="1102208"/>
                          <a:pt x="0" y="977821"/>
                        </a:cubicBezTo>
                        <a:cubicBezTo>
                          <a:pt x="-57882" y="853434"/>
                          <a:pt x="22012" y="633716"/>
                          <a:pt x="0" y="373498"/>
                        </a:cubicBezTo>
                        <a:cubicBezTo>
                          <a:pt x="24610" y="180342"/>
                          <a:pt x="136657" y="53097"/>
                          <a:pt x="373498" y="0"/>
                        </a:cubicBezTo>
                        <a:close/>
                      </a:path>
                      <a:path w="2240941" h="2611730" stroke="0" extrusionOk="0">
                        <a:moveTo>
                          <a:pt x="373498" y="0"/>
                        </a:moveTo>
                        <a:cubicBezTo>
                          <a:pt x="582153" y="-50781"/>
                          <a:pt x="683121" y="54811"/>
                          <a:pt x="901359" y="0"/>
                        </a:cubicBezTo>
                        <a:cubicBezTo>
                          <a:pt x="1119597" y="-54811"/>
                          <a:pt x="1218298" y="24111"/>
                          <a:pt x="1414280" y="0"/>
                        </a:cubicBezTo>
                        <a:cubicBezTo>
                          <a:pt x="1610262" y="-24111"/>
                          <a:pt x="1758446" y="39497"/>
                          <a:pt x="1867443" y="0"/>
                        </a:cubicBezTo>
                        <a:cubicBezTo>
                          <a:pt x="2070020" y="3881"/>
                          <a:pt x="2250088" y="186995"/>
                          <a:pt x="2240941" y="373498"/>
                        </a:cubicBezTo>
                        <a:cubicBezTo>
                          <a:pt x="2295006" y="544221"/>
                          <a:pt x="2177165" y="652148"/>
                          <a:pt x="2240941" y="910674"/>
                        </a:cubicBezTo>
                        <a:cubicBezTo>
                          <a:pt x="2304717" y="1169200"/>
                          <a:pt x="2185762" y="1330216"/>
                          <a:pt x="2240941" y="1470232"/>
                        </a:cubicBezTo>
                        <a:cubicBezTo>
                          <a:pt x="2296120" y="1610248"/>
                          <a:pt x="2208625" y="1885059"/>
                          <a:pt x="2240941" y="2007407"/>
                        </a:cubicBezTo>
                        <a:cubicBezTo>
                          <a:pt x="2273257" y="2129756"/>
                          <a:pt x="2213068" y="2349198"/>
                          <a:pt x="2240941" y="2611730"/>
                        </a:cubicBezTo>
                        <a:lnTo>
                          <a:pt x="2240941" y="2611730"/>
                        </a:lnTo>
                        <a:cubicBezTo>
                          <a:pt x="2081314" y="2612708"/>
                          <a:pt x="1954225" y="2588924"/>
                          <a:pt x="1725525" y="2611730"/>
                        </a:cubicBezTo>
                        <a:cubicBezTo>
                          <a:pt x="1496825" y="2634536"/>
                          <a:pt x="1389683" y="2557656"/>
                          <a:pt x="1142880" y="2611730"/>
                        </a:cubicBezTo>
                        <a:cubicBezTo>
                          <a:pt x="896078" y="2665804"/>
                          <a:pt x="796880" y="2560585"/>
                          <a:pt x="627463" y="2611730"/>
                        </a:cubicBezTo>
                        <a:cubicBezTo>
                          <a:pt x="458046" y="2662875"/>
                          <a:pt x="258971" y="2553726"/>
                          <a:pt x="0" y="2611730"/>
                        </a:cubicBezTo>
                        <a:lnTo>
                          <a:pt x="0" y="2611730"/>
                        </a:lnTo>
                        <a:cubicBezTo>
                          <a:pt x="-41149" y="2493577"/>
                          <a:pt x="51929" y="2270227"/>
                          <a:pt x="0" y="2052172"/>
                        </a:cubicBezTo>
                        <a:cubicBezTo>
                          <a:pt x="-51929" y="1834117"/>
                          <a:pt x="43692" y="1653439"/>
                          <a:pt x="0" y="1537379"/>
                        </a:cubicBezTo>
                        <a:cubicBezTo>
                          <a:pt x="-43692" y="1421319"/>
                          <a:pt x="27596" y="1203127"/>
                          <a:pt x="0" y="977821"/>
                        </a:cubicBezTo>
                        <a:cubicBezTo>
                          <a:pt x="-27596" y="752515"/>
                          <a:pt x="22894" y="585334"/>
                          <a:pt x="0" y="373498"/>
                        </a:cubicBezTo>
                        <a:cubicBezTo>
                          <a:pt x="27290" y="133169"/>
                          <a:pt x="140910" y="-22945"/>
                          <a:pt x="373498"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s-ES" sz="1400" dirty="0">
                <a:solidFill>
                  <a:prstClr val="white"/>
                </a:solidFill>
                <a:latin typeface="Verdana" panose="020B0604030504040204" pitchFamily="34" charset="0"/>
                <a:ea typeface="Verdana" panose="020B0604030504040204" pitchFamily="34" charset="0"/>
              </a:rPr>
              <a:t>MICROSERVICIOS</a:t>
            </a:r>
          </a:p>
        </p:txBody>
      </p:sp>
      <p:sp>
        <p:nvSpPr>
          <p:cNvPr id="8" name="Rectángulo: esquinas superiores redondeadas 7">
            <a:extLst>
              <a:ext uri="{FF2B5EF4-FFF2-40B4-BE49-F238E27FC236}">
                <a16:creationId xmlns:a16="http://schemas.microsoft.com/office/drawing/2014/main" id="{422446C2-36D1-0E52-42A3-B4A73A113083}"/>
              </a:ext>
            </a:extLst>
          </p:cNvPr>
          <p:cNvSpPr/>
          <p:nvPr/>
        </p:nvSpPr>
        <p:spPr>
          <a:xfrm>
            <a:off x="5816454" y="857745"/>
            <a:ext cx="1921024" cy="4139550"/>
          </a:xfrm>
          <a:prstGeom prst="round2SameRect">
            <a:avLst/>
          </a:prstGeom>
          <a:solidFill>
            <a:schemeClr val="accent4">
              <a:lumMod val="60000"/>
              <a:lumOff val="40000"/>
            </a:schemeClr>
          </a:solidFill>
          <a:ln>
            <a:noFill/>
            <a:extLst>
              <a:ext uri="{C807C97D-BFC1-408E-A445-0C87EB9F89A2}">
                <ask:lineSketchStyleProps xmlns:ask="http://schemas.microsoft.com/office/drawing/2018/sketchyshapes" sd="1393192552">
                  <a:custGeom>
                    <a:avLst/>
                    <a:gdLst>
                      <a:gd name="connsiteX0" fmla="*/ 437117 w 2622649"/>
                      <a:gd name="connsiteY0" fmla="*/ 0 h 4706506"/>
                      <a:gd name="connsiteX1" fmla="*/ 1054890 w 2622649"/>
                      <a:gd name="connsiteY1" fmla="*/ 0 h 4706506"/>
                      <a:gd name="connsiteX2" fmla="*/ 1672664 w 2622649"/>
                      <a:gd name="connsiteY2" fmla="*/ 0 h 4706506"/>
                      <a:gd name="connsiteX3" fmla="*/ 2185532 w 2622649"/>
                      <a:gd name="connsiteY3" fmla="*/ 0 h 4706506"/>
                      <a:gd name="connsiteX4" fmla="*/ 2622649 w 2622649"/>
                      <a:gd name="connsiteY4" fmla="*/ 437117 h 4706506"/>
                      <a:gd name="connsiteX5" fmla="*/ 2622649 w 2622649"/>
                      <a:gd name="connsiteY5" fmla="*/ 970791 h 4706506"/>
                      <a:gd name="connsiteX6" fmla="*/ 2622649 w 2622649"/>
                      <a:gd name="connsiteY6" fmla="*/ 1589852 h 4706506"/>
                      <a:gd name="connsiteX7" fmla="*/ 2622649 w 2622649"/>
                      <a:gd name="connsiteY7" fmla="*/ 2038138 h 4706506"/>
                      <a:gd name="connsiteX8" fmla="*/ 2622649 w 2622649"/>
                      <a:gd name="connsiteY8" fmla="*/ 2486424 h 4706506"/>
                      <a:gd name="connsiteX9" fmla="*/ 2622649 w 2622649"/>
                      <a:gd name="connsiteY9" fmla="*/ 2934710 h 4706506"/>
                      <a:gd name="connsiteX10" fmla="*/ 2622649 w 2622649"/>
                      <a:gd name="connsiteY10" fmla="*/ 3468383 h 4706506"/>
                      <a:gd name="connsiteX11" fmla="*/ 2622649 w 2622649"/>
                      <a:gd name="connsiteY11" fmla="*/ 3959363 h 4706506"/>
                      <a:gd name="connsiteX12" fmla="*/ 2622649 w 2622649"/>
                      <a:gd name="connsiteY12" fmla="*/ 4706506 h 4706506"/>
                      <a:gd name="connsiteX13" fmla="*/ 2622649 w 2622649"/>
                      <a:gd name="connsiteY13" fmla="*/ 4706506 h 4706506"/>
                      <a:gd name="connsiteX14" fmla="*/ 2071893 w 2622649"/>
                      <a:gd name="connsiteY14" fmla="*/ 4706506 h 4706506"/>
                      <a:gd name="connsiteX15" fmla="*/ 1547363 w 2622649"/>
                      <a:gd name="connsiteY15" fmla="*/ 4706506 h 4706506"/>
                      <a:gd name="connsiteX16" fmla="*/ 996607 w 2622649"/>
                      <a:gd name="connsiteY16" fmla="*/ 4706506 h 4706506"/>
                      <a:gd name="connsiteX17" fmla="*/ 524530 w 2622649"/>
                      <a:gd name="connsiteY17" fmla="*/ 4706506 h 4706506"/>
                      <a:gd name="connsiteX18" fmla="*/ 0 w 2622649"/>
                      <a:gd name="connsiteY18" fmla="*/ 4706506 h 4706506"/>
                      <a:gd name="connsiteX19" fmla="*/ 0 w 2622649"/>
                      <a:gd name="connsiteY19" fmla="*/ 4706506 h 4706506"/>
                      <a:gd name="connsiteX20" fmla="*/ 0 w 2622649"/>
                      <a:gd name="connsiteY20" fmla="*/ 4172832 h 4706506"/>
                      <a:gd name="connsiteX21" fmla="*/ 0 w 2622649"/>
                      <a:gd name="connsiteY21" fmla="*/ 3639159 h 4706506"/>
                      <a:gd name="connsiteX22" fmla="*/ 0 w 2622649"/>
                      <a:gd name="connsiteY22" fmla="*/ 3233567 h 4706506"/>
                      <a:gd name="connsiteX23" fmla="*/ 0 w 2622649"/>
                      <a:gd name="connsiteY23" fmla="*/ 2785281 h 4706506"/>
                      <a:gd name="connsiteX24" fmla="*/ 0 w 2622649"/>
                      <a:gd name="connsiteY24" fmla="*/ 2379689 h 4706506"/>
                      <a:gd name="connsiteX25" fmla="*/ 0 w 2622649"/>
                      <a:gd name="connsiteY25" fmla="*/ 1974097 h 4706506"/>
                      <a:gd name="connsiteX26" fmla="*/ 0 w 2622649"/>
                      <a:gd name="connsiteY26" fmla="*/ 1397730 h 4706506"/>
                      <a:gd name="connsiteX27" fmla="*/ 0 w 2622649"/>
                      <a:gd name="connsiteY27" fmla="*/ 992138 h 4706506"/>
                      <a:gd name="connsiteX28" fmla="*/ 0 w 2622649"/>
                      <a:gd name="connsiteY28" fmla="*/ 437117 h 4706506"/>
                      <a:gd name="connsiteX29" fmla="*/ 437117 w 2622649"/>
                      <a:gd name="connsiteY29" fmla="*/ 0 h 470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22649" h="4706506" fill="none" extrusionOk="0">
                        <a:moveTo>
                          <a:pt x="437117" y="0"/>
                        </a:moveTo>
                        <a:cubicBezTo>
                          <a:pt x="710308" y="-26007"/>
                          <a:pt x="751318" y="52258"/>
                          <a:pt x="1054890" y="0"/>
                        </a:cubicBezTo>
                        <a:cubicBezTo>
                          <a:pt x="1358462" y="-52258"/>
                          <a:pt x="1532063" y="41189"/>
                          <a:pt x="1672664" y="0"/>
                        </a:cubicBezTo>
                        <a:cubicBezTo>
                          <a:pt x="1813265" y="-41189"/>
                          <a:pt x="1957147" y="10009"/>
                          <a:pt x="2185532" y="0"/>
                        </a:cubicBezTo>
                        <a:cubicBezTo>
                          <a:pt x="2431399" y="29265"/>
                          <a:pt x="2588113" y="136580"/>
                          <a:pt x="2622649" y="437117"/>
                        </a:cubicBezTo>
                        <a:cubicBezTo>
                          <a:pt x="2636791" y="618762"/>
                          <a:pt x="2614564" y="817677"/>
                          <a:pt x="2622649" y="970791"/>
                        </a:cubicBezTo>
                        <a:cubicBezTo>
                          <a:pt x="2630734" y="1123905"/>
                          <a:pt x="2571665" y="1305204"/>
                          <a:pt x="2622649" y="1589852"/>
                        </a:cubicBezTo>
                        <a:cubicBezTo>
                          <a:pt x="2673633" y="1874500"/>
                          <a:pt x="2607060" y="1891269"/>
                          <a:pt x="2622649" y="2038138"/>
                        </a:cubicBezTo>
                        <a:cubicBezTo>
                          <a:pt x="2638238" y="2185007"/>
                          <a:pt x="2578883" y="2373332"/>
                          <a:pt x="2622649" y="2486424"/>
                        </a:cubicBezTo>
                        <a:cubicBezTo>
                          <a:pt x="2666415" y="2599516"/>
                          <a:pt x="2604712" y="2726190"/>
                          <a:pt x="2622649" y="2934710"/>
                        </a:cubicBezTo>
                        <a:cubicBezTo>
                          <a:pt x="2640586" y="3143230"/>
                          <a:pt x="2585342" y="3205049"/>
                          <a:pt x="2622649" y="3468383"/>
                        </a:cubicBezTo>
                        <a:cubicBezTo>
                          <a:pt x="2659956" y="3731717"/>
                          <a:pt x="2587631" y="3751247"/>
                          <a:pt x="2622649" y="3959363"/>
                        </a:cubicBezTo>
                        <a:cubicBezTo>
                          <a:pt x="2657667" y="4167479"/>
                          <a:pt x="2594221" y="4342198"/>
                          <a:pt x="2622649" y="4706506"/>
                        </a:cubicBezTo>
                        <a:lnTo>
                          <a:pt x="2622649" y="4706506"/>
                        </a:lnTo>
                        <a:cubicBezTo>
                          <a:pt x="2456278" y="4713287"/>
                          <a:pt x="2322137" y="4705531"/>
                          <a:pt x="2071893" y="4706506"/>
                        </a:cubicBezTo>
                        <a:cubicBezTo>
                          <a:pt x="1821649" y="4707481"/>
                          <a:pt x="1711794" y="4686938"/>
                          <a:pt x="1547363" y="4706506"/>
                        </a:cubicBezTo>
                        <a:cubicBezTo>
                          <a:pt x="1382932" y="4726074"/>
                          <a:pt x="1250313" y="4693408"/>
                          <a:pt x="996607" y="4706506"/>
                        </a:cubicBezTo>
                        <a:cubicBezTo>
                          <a:pt x="742901" y="4719604"/>
                          <a:pt x="719697" y="4652321"/>
                          <a:pt x="524530" y="4706506"/>
                        </a:cubicBezTo>
                        <a:cubicBezTo>
                          <a:pt x="329363" y="4760691"/>
                          <a:pt x="179210" y="4667387"/>
                          <a:pt x="0" y="4706506"/>
                        </a:cubicBezTo>
                        <a:lnTo>
                          <a:pt x="0" y="4706506"/>
                        </a:lnTo>
                        <a:cubicBezTo>
                          <a:pt x="-46842" y="4533515"/>
                          <a:pt x="41643" y="4285050"/>
                          <a:pt x="0" y="4172832"/>
                        </a:cubicBezTo>
                        <a:cubicBezTo>
                          <a:pt x="-41643" y="4060614"/>
                          <a:pt x="56050" y="3802110"/>
                          <a:pt x="0" y="3639159"/>
                        </a:cubicBezTo>
                        <a:cubicBezTo>
                          <a:pt x="-56050" y="3476208"/>
                          <a:pt x="23278" y="3383946"/>
                          <a:pt x="0" y="3233567"/>
                        </a:cubicBezTo>
                        <a:cubicBezTo>
                          <a:pt x="-23278" y="3083188"/>
                          <a:pt x="21672" y="2995896"/>
                          <a:pt x="0" y="2785281"/>
                        </a:cubicBezTo>
                        <a:cubicBezTo>
                          <a:pt x="-21672" y="2574666"/>
                          <a:pt x="14118" y="2565430"/>
                          <a:pt x="0" y="2379689"/>
                        </a:cubicBezTo>
                        <a:cubicBezTo>
                          <a:pt x="-14118" y="2193948"/>
                          <a:pt x="2578" y="2080977"/>
                          <a:pt x="0" y="1974097"/>
                        </a:cubicBezTo>
                        <a:cubicBezTo>
                          <a:pt x="-2578" y="1867217"/>
                          <a:pt x="28160" y="1596732"/>
                          <a:pt x="0" y="1397730"/>
                        </a:cubicBezTo>
                        <a:cubicBezTo>
                          <a:pt x="-28160" y="1198728"/>
                          <a:pt x="27954" y="1153408"/>
                          <a:pt x="0" y="992138"/>
                        </a:cubicBezTo>
                        <a:cubicBezTo>
                          <a:pt x="-27954" y="830868"/>
                          <a:pt x="12965" y="619950"/>
                          <a:pt x="0" y="437117"/>
                        </a:cubicBezTo>
                        <a:cubicBezTo>
                          <a:pt x="-4356" y="218820"/>
                          <a:pt x="201047" y="6624"/>
                          <a:pt x="437117" y="0"/>
                        </a:cubicBezTo>
                        <a:close/>
                      </a:path>
                      <a:path w="2622649" h="4706506" stroke="0" extrusionOk="0">
                        <a:moveTo>
                          <a:pt x="437117" y="0"/>
                        </a:moveTo>
                        <a:cubicBezTo>
                          <a:pt x="648151" y="-66896"/>
                          <a:pt x="763733" y="15938"/>
                          <a:pt x="1037406" y="0"/>
                        </a:cubicBezTo>
                        <a:cubicBezTo>
                          <a:pt x="1311079" y="-15938"/>
                          <a:pt x="1381195" y="27"/>
                          <a:pt x="1620211" y="0"/>
                        </a:cubicBezTo>
                        <a:cubicBezTo>
                          <a:pt x="1859227" y="-27"/>
                          <a:pt x="1993174" y="37945"/>
                          <a:pt x="2185532" y="0"/>
                        </a:cubicBezTo>
                        <a:cubicBezTo>
                          <a:pt x="2446586" y="1747"/>
                          <a:pt x="2604852" y="153998"/>
                          <a:pt x="2622649" y="437117"/>
                        </a:cubicBezTo>
                        <a:cubicBezTo>
                          <a:pt x="2642791" y="549922"/>
                          <a:pt x="2611179" y="781470"/>
                          <a:pt x="2622649" y="970791"/>
                        </a:cubicBezTo>
                        <a:cubicBezTo>
                          <a:pt x="2634119" y="1160112"/>
                          <a:pt x="2559522" y="1335670"/>
                          <a:pt x="2622649" y="1589852"/>
                        </a:cubicBezTo>
                        <a:cubicBezTo>
                          <a:pt x="2685776" y="1844034"/>
                          <a:pt x="2611103" y="2025426"/>
                          <a:pt x="2622649" y="2166220"/>
                        </a:cubicBezTo>
                        <a:cubicBezTo>
                          <a:pt x="2634195" y="2307014"/>
                          <a:pt x="2616215" y="2610350"/>
                          <a:pt x="2622649" y="2785281"/>
                        </a:cubicBezTo>
                        <a:cubicBezTo>
                          <a:pt x="2629083" y="2960212"/>
                          <a:pt x="2583892" y="3082669"/>
                          <a:pt x="2622649" y="3233567"/>
                        </a:cubicBezTo>
                        <a:cubicBezTo>
                          <a:pt x="2661406" y="3384465"/>
                          <a:pt x="2602046" y="3653246"/>
                          <a:pt x="2622649" y="3767240"/>
                        </a:cubicBezTo>
                        <a:cubicBezTo>
                          <a:pt x="2643252" y="3881234"/>
                          <a:pt x="2559791" y="4505487"/>
                          <a:pt x="2622649" y="4706506"/>
                        </a:cubicBezTo>
                        <a:lnTo>
                          <a:pt x="2622649" y="4706506"/>
                        </a:lnTo>
                        <a:cubicBezTo>
                          <a:pt x="2494171" y="4731336"/>
                          <a:pt x="2212751" y="4670711"/>
                          <a:pt x="2098119" y="4706506"/>
                        </a:cubicBezTo>
                        <a:cubicBezTo>
                          <a:pt x="1983487" y="4742301"/>
                          <a:pt x="1779205" y="4669671"/>
                          <a:pt x="1599816" y="4706506"/>
                        </a:cubicBezTo>
                        <a:cubicBezTo>
                          <a:pt x="1420427" y="4743341"/>
                          <a:pt x="1220982" y="4683252"/>
                          <a:pt x="1101513" y="4706506"/>
                        </a:cubicBezTo>
                        <a:cubicBezTo>
                          <a:pt x="982044" y="4729760"/>
                          <a:pt x="772293" y="4691224"/>
                          <a:pt x="576983" y="4706506"/>
                        </a:cubicBezTo>
                        <a:cubicBezTo>
                          <a:pt x="381673" y="4721788"/>
                          <a:pt x="125367" y="4671471"/>
                          <a:pt x="0" y="4706506"/>
                        </a:cubicBezTo>
                        <a:lnTo>
                          <a:pt x="0" y="4706506"/>
                        </a:lnTo>
                        <a:cubicBezTo>
                          <a:pt x="-43509" y="4612137"/>
                          <a:pt x="44605" y="4423370"/>
                          <a:pt x="0" y="4258220"/>
                        </a:cubicBezTo>
                        <a:cubicBezTo>
                          <a:pt x="-44605" y="4093070"/>
                          <a:pt x="10620" y="3915976"/>
                          <a:pt x="0" y="3767240"/>
                        </a:cubicBezTo>
                        <a:cubicBezTo>
                          <a:pt x="-10620" y="3618504"/>
                          <a:pt x="21122" y="3449921"/>
                          <a:pt x="0" y="3233567"/>
                        </a:cubicBezTo>
                        <a:cubicBezTo>
                          <a:pt x="-21122" y="3017213"/>
                          <a:pt x="41992" y="2926052"/>
                          <a:pt x="0" y="2657199"/>
                        </a:cubicBezTo>
                        <a:cubicBezTo>
                          <a:pt x="-41992" y="2388346"/>
                          <a:pt x="61317" y="2357464"/>
                          <a:pt x="0" y="2123526"/>
                        </a:cubicBezTo>
                        <a:cubicBezTo>
                          <a:pt x="-61317" y="1889588"/>
                          <a:pt x="36336" y="1683098"/>
                          <a:pt x="0" y="1504464"/>
                        </a:cubicBezTo>
                        <a:cubicBezTo>
                          <a:pt x="-36336" y="1325830"/>
                          <a:pt x="49910" y="1053641"/>
                          <a:pt x="0" y="928097"/>
                        </a:cubicBezTo>
                        <a:cubicBezTo>
                          <a:pt x="-49910" y="802553"/>
                          <a:pt x="23397" y="636053"/>
                          <a:pt x="0" y="437117"/>
                        </a:cubicBezTo>
                        <a:cubicBezTo>
                          <a:pt x="-1183" y="214769"/>
                          <a:pt x="224286" y="-32385"/>
                          <a:pt x="437117"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BASE DE DATOS</a:t>
            </a:r>
          </a:p>
        </p:txBody>
      </p:sp>
      <p:sp>
        <p:nvSpPr>
          <p:cNvPr id="9" name="Rectángulo 8">
            <a:extLst>
              <a:ext uri="{FF2B5EF4-FFF2-40B4-BE49-F238E27FC236}">
                <a16:creationId xmlns:a16="http://schemas.microsoft.com/office/drawing/2014/main" id="{22376367-D732-876D-FE4B-3EAD52F032C6}"/>
              </a:ext>
            </a:extLst>
          </p:cNvPr>
          <p:cNvSpPr/>
          <p:nvPr/>
        </p:nvSpPr>
        <p:spPr>
          <a:xfrm>
            <a:off x="3597855" y="3174040"/>
            <a:ext cx="1509163" cy="165889"/>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Modificación de estado</a:t>
            </a:r>
          </a:p>
        </p:txBody>
      </p:sp>
      <p:sp>
        <p:nvSpPr>
          <p:cNvPr id="10" name="Rectángulo 9">
            <a:extLst>
              <a:ext uri="{FF2B5EF4-FFF2-40B4-BE49-F238E27FC236}">
                <a16:creationId xmlns:a16="http://schemas.microsoft.com/office/drawing/2014/main" id="{F9AC34D3-7138-DC30-BB2E-4E7F9134AFAF}"/>
              </a:ext>
            </a:extLst>
          </p:cNvPr>
          <p:cNvSpPr/>
          <p:nvPr/>
        </p:nvSpPr>
        <p:spPr>
          <a:xfrm>
            <a:off x="3831609" y="3930389"/>
            <a:ext cx="1117134" cy="14666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Alta de Release</a:t>
            </a:r>
          </a:p>
        </p:txBody>
      </p:sp>
      <p:sp>
        <p:nvSpPr>
          <p:cNvPr id="11" name="Rectángulo: esquinas superiores redondeadas 10">
            <a:extLst>
              <a:ext uri="{FF2B5EF4-FFF2-40B4-BE49-F238E27FC236}">
                <a16:creationId xmlns:a16="http://schemas.microsoft.com/office/drawing/2014/main" id="{BFBDEE85-06E8-4462-BA3D-06C4CAACDE9B}"/>
              </a:ext>
            </a:extLst>
          </p:cNvPr>
          <p:cNvSpPr/>
          <p:nvPr/>
        </p:nvSpPr>
        <p:spPr>
          <a:xfrm>
            <a:off x="1388724" y="1120165"/>
            <a:ext cx="1684523" cy="1336439"/>
          </a:xfrm>
          <a:prstGeom prst="round2SameRect">
            <a:avLst/>
          </a:prstGeom>
          <a:solidFill>
            <a:schemeClr val="accent1">
              <a:lumMod val="40000"/>
              <a:lumOff val="60000"/>
            </a:schemeClr>
          </a:solidFill>
          <a:ln>
            <a:noFill/>
            <a:extLst>
              <a:ext uri="{C807C97D-BFC1-408E-A445-0C87EB9F89A2}">
                <ask:lineSketchStyleProps xmlns:ask="http://schemas.microsoft.com/office/drawing/2018/sketchyshapes" sd="1196551942">
                  <a:custGeom>
                    <a:avLst/>
                    <a:gdLst>
                      <a:gd name="connsiteX0" fmla="*/ 455761 w 2734512"/>
                      <a:gd name="connsiteY0" fmla="*/ 0 h 4683631"/>
                      <a:gd name="connsiteX1" fmla="*/ 875049 w 2734512"/>
                      <a:gd name="connsiteY1" fmla="*/ 0 h 4683631"/>
                      <a:gd name="connsiteX2" fmla="*/ 1330796 w 2734512"/>
                      <a:gd name="connsiteY2" fmla="*/ 0 h 4683631"/>
                      <a:gd name="connsiteX3" fmla="*/ 1804774 w 2734512"/>
                      <a:gd name="connsiteY3" fmla="*/ 0 h 4683631"/>
                      <a:gd name="connsiteX4" fmla="*/ 2278751 w 2734512"/>
                      <a:gd name="connsiteY4" fmla="*/ 0 h 4683631"/>
                      <a:gd name="connsiteX5" fmla="*/ 2734512 w 2734512"/>
                      <a:gd name="connsiteY5" fmla="*/ 455761 h 4683631"/>
                      <a:gd name="connsiteX6" fmla="*/ 2734512 w 2734512"/>
                      <a:gd name="connsiteY6" fmla="*/ 899687 h 4683631"/>
                      <a:gd name="connsiteX7" fmla="*/ 2734512 w 2734512"/>
                      <a:gd name="connsiteY7" fmla="*/ 1512729 h 4683631"/>
                      <a:gd name="connsiteX8" fmla="*/ 2734512 w 2734512"/>
                      <a:gd name="connsiteY8" fmla="*/ 1914376 h 4683631"/>
                      <a:gd name="connsiteX9" fmla="*/ 2734512 w 2734512"/>
                      <a:gd name="connsiteY9" fmla="*/ 2316024 h 4683631"/>
                      <a:gd name="connsiteX10" fmla="*/ 2734512 w 2734512"/>
                      <a:gd name="connsiteY10" fmla="*/ 2717671 h 4683631"/>
                      <a:gd name="connsiteX11" fmla="*/ 2734512 w 2734512"/>
                      <a:gd name="connsiteY11" fmla="*/ 3330713 h 4683631"/>
                      <a:gd name="connsiteX12" fmla="*/ 2734512 w 2734512"/>
                      <a:gd name="connsiteY12" fmla="*/ 3732360 h 4683631"/>
                      <a:gd name="connsiteX13" fmla="*/ 2734512 w 2734512"/>
                      <a:gd name="connsiteY13" fmla="*/ 4683631 h 4683631"/>
                      <a:gd name="connsiteX14" fmla="*/ 2734512 w 2734512"/>
                      <a:gd name="connsiteY14" fmla="*/ 4683631 h 4683631"/>
                      <a:gd name="connsiteX15" fmla="*/ 2269645 w 2734512"/>
                      <a:gd name="connsiteY15" fmla="*/ 4683631 h 4683631"/>
                      <a:gd name="connsiteX16" fmla="*/ 1750088 w 2734512"/>
                      <a:gd name="connsiteY16" fmla="*/ 4683631 h 4683631"/>
                      <a:gd name="connsiteX17" fmla="*/ 1285221 w 2734512"/>
                      <a:gd name="connsiteY17" fmla="*/ 4683631 h 4683631"/>
                      <a:gd name="connsiteX18" fmla="*/ 683628 w 2734512"/>
                      <a:gd name="connsiteY18" fmla="*/ 4683631 h 4683631"/>
                      <a:gd name="connsiteX19" fmla="*/ 0 w 2734512"/>
                      <a:gd name="connsiteY19" fmla="*/ 4683631 h 4683631"/>
                      <a:gd name="connsiteX20" fmla="*/ 0 w 2734512"/>
                      <a:gd name="connsiteY20" fmla="*/ 4683631 h 4683631"/>
                      <a:gd name="connsiteX21" fmla="*/ 0 w 2734512"/>
                      <a:gd name="connsiteY21" fmla="*/ 4197426 h 4683631"/>
                      <a:gd name="connsiteX22" fmla="*/ 0 w 2734512"/>
                      <a:gd name="connsiteY22" fmla="*/ 3584385 h 4683631"/>
                      <a:gd name="connsiteX23" fmla="*/ 0 w 2734512"/>
                      <a:gd name="connsiteY23" fmla="*/ 3055901 h 4683631"/>
                      <a:gd name="connsiteX24" fmla="*/ 0 w 2734512"/>
                      <a:gd name="connsiteY24" fmla="*/ 2654253 h 4683631"/>
                      <a:gd name="connsiteX25" fmla="*/ 0 w 2734512"/>
                      <a:gd name="connsiteY25" fmla="*/ 2210327 h 4683631"/>
                      <a:gd name="connsiteX26" fmla="*/ 0 w 2734512"/>
                      <a:gd name="connsiteY26" fmla="*/ 1724122 h 4683631"/>
                      <a:gd name="connsiteX27" fmla="*/ 0 w 2734512"/>
                      <a:gd name="connsiteY27" fmla="*/ 1322474 h 4683631"/>
                      <a:gd name="connsiteX28" fmla="*/ 0 w 2734512"/>
                      <a:gd name="connsiteY28" fmla="*/ 455761 h 4683631"/>
                      <a:gd name="connsiteX29" fmla="*/ 455761 w 2734512"/>
                      <a:gd name="connsiteY29" fmla="*/ 0 h 4683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34512" h="4683631" fill="none" extrusionOk="0">
                        <a:moveTo>
                          <a:pt x="455761" y="0"/>
                        </a:moveTo>
                        <a:cubicBezTo>
                          <a:pt x="590090" y="-35578"/>
                          <a:pt x="708638" y="741"/>
                          <a:pt x="875049" y="0"/>
                        </a:cubicBezTo>
                        <a:cubicBezTo>
                          <a:pt x="1041460" y="-741"/>
                          <a:pt x="1150408" y="39835"/>
                          <a:pt x="1330796" y="0"/>
                        </a:cubicBezTo>
                        <a:cubicBezTo>
                          <a:pt x="1511184" y="-39835"/>
                          <a:pt x="1581999" y="29080"/>
                          <a:pt x="1804774" y="0"/>
                        </a:cubicBezTo>
                        <a:cubicBezTo>
                          <a:pt x="2027549" y="-29080"/>
                          <a:pt x="2168895" y="17666"/>
                          <a:pt x="2278751" y="0"/>
                        </a:cubicBezTo>
                        <a:cubicBezTo>
                          <a:pt x="2529258" y="-8120"/>
                          <a:pt x="2721065" y="176650"/>
                          <a:pt x="2734512" y="455761"/>
                        </a:cubicBezTo>
                        <a:cubicBezTo>
                          <a:pt x="2765626" y="606186"/>
                          <a:pt x="2686732" y="755280"/>
                          <a:pt x="2734512" y="899687"/>
                        </a:cubicBezTo>
                        <a:cubicBezTo>
                          <a:pt x="2782292" y="1044094"/>
                          <a:pt x="2681047" y="1359725"/>
                          <a:pt x="2734512" y="1512729"/>
                        </a:cubicBezTo>
                        <a:cubicBezTo>
                          <a:pt x="2787977" y="1665733"/>
                          <a:pt x="2704989" y="1722238"/>
                          <a:pt x="2734512" y="1914376"/>
                        </a:cubicBezTo>
                        <a:cubicBezTo>
                          <a:pt x="2764035" y="2106514"/>
                          <a:pt x="2689509" y="2204617"/>
                          <a:pt x="2734512" y="2316024"/>
                        </a:cubicBezTo>
                        <a:cubicBezTo>
                          <a:pt x="2779515" y="2427431"/>
                          <a:pt x="2698227" y="2546773"/>
                          <a:pt x="2734512" y="2717671"/>
                        </a:cubicBezTo>
                        <a:cubicBezTo>
                          <a:pt x="2770797" y="2888569"/>
                          <a:pt x="2662555" y="3104497"/>
                          <a:pt x="2734512" y="3330713"/>
                        </a:cubicBezTo>
                        <a:cubicBezTo>
                          <a:pt x="2806469" y="3556929"/>
                          <a:pt x="2732279" y="3651614"/>
                          <a:pt x="2734512" y="3732360"/>
                        </a:cubicBezTo>
                        <a:cubicBezTo>
                          <a:pt x="2736745" y="3813106"/>
                          <a:pt x="2666071" y="4268748"/>
                          <a:pt x="2734512" y="4683631"/>
                        </a:cubicBezTo>
                        <a:lnTo>
                          <a:pt x="2734512" y="4683631"/>
                        </a:lnTo>
                        <a:cubicBezTo>
                          <a:pt x="2574220" y="4710812"/>
                          <a:pt x="2414391" y="4677106"/>
                          <a:pt x="2269645" y="4683631"/>
                        </a:cubicBezTo>
                        <a:cubicBezTo>
                          <a:pt x="2124899" y="4690156"/>
                          <a:pt x="1872299" y="4646396"/>
                          <a:pt x="1750088" y="4683631"/>
                        </a:cubicBezTo>
                        <a:cubicBezTo>
                          <a:pt x="1627877" y="4720866"/>
                          <a:pt x="1475540" y="4638639"/>
                          <a:pt x="1285221" y="4683631"/>
                        </a:cubicBezTo>
                        <a:cubicBezTo>
                          <a:pt x="1094902" y="4728623"/>
                          <a:pt x="809324" y="4628531"/>
                          <a:pt x="683628" y="4683631"/>
                        </a:cubicBezTo>
                        <a:cubicBezTo>
                          <a:pt x="557932" y="4738731"/>
                          <a:pt x="323133" y="4607321"/>
                          <a:pt x="0" y="4683631"/>
                        </a:cubicBezTo>
                        <a:lnTo>
                          <a:pt x="0" y="4683631"/>
                        </a:lnTo>
                        <a:cubicBezTo>
                          <a:pt x="-41364" y="4584624"/>
                          <a:pt x="23234" y="4363678"/>
                          <a:pt x="0" y="4197426"/>
                        </a:cubicBezTo>
                        <a:cubicBezTo>
                          <a:pt x="-23234" y="4031175"/>
                          <a:pt x="46135" y="3870132"/>
                          <a:pt x="0" y="3584385"/>
                        </a:cubicBezTo>
                        <a:cubicBezTo>
                          <a:pt x="-46135" y="3298638"/>
                          <a:pt x="22317" y="3244491"/>
                          <a:pt x="0" y="3055901"/>
                        </a:cubicBezTo>
                        <a:cubicBezTo>
                          <a:pt x="-22317" y="2867311"/>
                          <a:pt x="5542" y="2761915"/>
                          <a:pt x="0" y="2654253"/>
                        </a:cubicBezTo>
                        <a:cubicBezTo>
                          <a:pt x="-5542" y="2546591"/>
                          <a:pt x="42840" y="2300437"/>
                          <a:pt x="0" y="2210327"/>
                        </a:cubicBezTo>
                        <a:cubicBezTo>
                          <a:pt x="-42840" y="2120217"/>
                          <a:pt x="16831" y="1922628"/>
                          <a:pt x="0" y="1724122"/>
                        </a:cubicBezTo>
                        <a:cubicBezTo>
                          <a:pt x="-16831" y="1525616"/>
                          <a:pt x="32602" y="1499982"/>
                          <a:pt x="0" y="1322474"/>
                        </a:cubicBezTo>
                        <a:cubicBezTo>
                          <a:pt x="-32602" y="1144966"/>
                          <a:pt x="55176" y="802096"/>
                          <a:pt x="0" y="455761"/>
                        </a:cubicBezTo>
                        <a:cubicBezTo>
                          <a:pt x="39417" y="254522"/>
                          <a:pt x="191952" y="-6116"/>
                          <a:pt x="455761" y="0"/>
                        </a:cubicBezTo>
                        <a:close/>
                      </a:path>
                      <a:path w="2734512" h="4683631" stroke="0" extrusionOk="0">
                        <a:moveTo>
                          <a:pt x="455761" y="0"/>
                        </a:moveTo>
                        <a:cubicBezTo>
                          <a:pt x="554987" y="-20535"/>
                          <a:pt x="757864" y="29553"/>
                          <a:pt x="856819" y="0"/>
                        </a:cubicBezTo>
                        <a:cubicBezTo>
                          <a:pt x="955774" y="-29553"/>
                          <a:pt x="1091515" y="28810"/>
                          <a:pt x="1294336" y="0"/>
                        </a:cubicBezTo>
                        <a:cubicBezTo>
                          <a:pt x="1497157" y="-28810"/>
                          <a:pt x="1536508" y="24136"/>
                          <a:pt x="1768314" y="0"/>
                        </a:cubicBezTo>
                        <a:cubicBezTo>
                          <a:pt x="2000120" y="-24136"/>
                          <a:pt x="2152366" y="31182"/>
                          <a:pt x="2278751" y="0"/>
                        </a:cubicBezTo>
                        <a:cubicBezTo>
                          <a:pt x="2587078" y="35257"/>
                          <a:pt x="2682573" y="189127"/>
                          <a:pt x="2734512" y="455761"/>
                        </a:cubicBezTo>
                        <a:cubicBezTo>
                          <a:pt x="2774465" y="673202"/>
                          <a:pt x="2724545" y="863382"/>
                          <a:pt x="2734512" y="984245"/>
                        </a:cubicBezTo>
                        <a:cubicBezTo>
                          <a:pt x="2744479" y="1105108"/>
                          <a:pt x="2726976" y="1287608"/>
                          <a:pt x="2734512" y="1428171"/>
                        </a:cubicBezTo>
                        <a:cubicBezTo>
                          <a:pt x="2742048" y="1568734"/>
                          <a:pt x="2720491" y="1807238"/>
                          <a:pt x="2734512" y="1956655"/>
                        </a:cubicBezTo>
                        <a:cubicBezTo>
                          <a:pt x="2748533" y="2106072"/>
                          <a:pt x="2730692" y="2437438"/>
                          <a:pt x="2734512" y="2569696"/>
                        </a:cubicBezTo>
                        <a:cubicBezTo>
                          <a:pt x="2738332" y="2701954"/>
                          <a:pt x="2723969" y="2976197"/>
                          <a:pt x="2734512" y="3098180"/>
                        </a:cubicBezTo>
                        <a:cubicBezTo>
                          <a:pt x="2745055" y="3220163"/>
                          <a:pt x="2704321" y="3561658"/>
                          <a:pt x="2734512" y="3711221"/>
                        </a:cubicBezTo>
                        <a:cubicBezTo>
                          <a:pt x="2764703" y="3860784"/>
                          <a:pt x="2734378" y="3935410"/>
                          <a:pt x="2734512" y="4112869"/>
                        </a:cubicBezTo>
                        <a:cubicBezTo>
                          <a:pt x="2734646" y="4290328"/>
                          <a:pt x="2725241" y="4466076"/>
                          <a:pt x="2734512" y="4683631"/>
                        </a:cubicBezTo>
                        <a:lnTo>
                          <a:pt x="2734512" y="4683631"/>
                        </a:lnTo>
                        <a:cubicBezTo>
                          <a:pt x="2618169" y="4735140"/>
                          <a:pt x="2421920" y="4650736"/>
                          <a:pt x="2187610" y="4683631"/>
                        </a:cubicBezTo>
                        <a:cubicBezTo>
                          <a:pt x="1953300" y="4716526"/>
                          <a:pt x="1895637" y="4680243"/>
                          <a:pt x="1695397" y="4683631"/>
                        </a:cubicBezTo>
                        <a:cubicBezTo>
                          <a:pt x="1495157" y="4687019"/>
                          <a:pt x="1375825" y="4658938"/>
                          <a:pt x="1121150" y="4683631"/>
                        </a:cubicBezTo>
                        <a:cubicBezTo>
                          <a:pt x="866475" y="4708324"/>
                          <a:pt x="832945" y="4630336"/>
                          <a:pt x="546902" y="4683631"/>
                        </a:cubicBezTo>
                        <a:cubicBezTo>
                          <a:pt x="260859" y="4736926"/>
                          <a:pt x="270675" y="4627160"/>
                          <a:pt x="0" y="4683631"/>
                        </a:cubicBezTo>
                        <a:lnTo>
                          <a:pt x="0" y="4683631"/>
                        </a:lnTo>
                        <a:cubicBezTo>
                          <a:pt x="-8837" y="4574168"/>
                          <a:pt x="30347" y="4366070"/>
                          <a:pt x="0" y="4281983"/>
                        </a:cubicBezTo>
                        <a:cubicBezTo>
                          <a:pt x="-30347" y="4197896"/>
                          <a:pt x="63505" y="3887876"/>
                          <a:pt x="0" y="3711221"/>
                        </a:cubicBezTo>
                        <a:cubicBezTo>
                          <a:pt x="-63505" y="3534566"/>
                          <a:pt x="19070" y="3338123"/>
                          <a:pt x="0" y="3225016"/>
                        </a:cubicBezTo>
                        <a:cubicBezTo>
                          <a:pt x="-19070" y="3111909"/>
                          <a:pt x="60786" y="2856958"/>
                          <a:pt x="0" y="2654253"/>
                        </a:cubicBezTo>
                        <a:cubicBezTo>
                          <a:pt x="-60786" y="2451548"/>
                          <a:pt x="23242" y="2323645"/>
                          <a:pt x="0" y="2168048"/>
                        </a:cubicBezTo>
                        <a:cubicBezTo>
                          <a:pt x="-23242" y="2012451"/>
                          <a:pt x="27399" y="1850983"/>
                          <a:pt x="0" y="1724122"/>
                        </a:cubicBezTo>
                        <a:cubicBezTo>
                          <a:pt x="-27399" y="1597261"/>
                          <a:pt x="10566" y="1328034"/>
                          <a:pt x="0" y="1153360"/>
                        </a:cubicBezTo>
                        <a:cubicBezTo>
                          <a:pt x="-10566" y="978686"/>
                          <a:pt x="842" y="720427"/>
                          <a:pt x="0" y="455761"/>
                        </a:cubicBezTo>
                        <a:cubicBezTo>
                          <a:pt x="44633" y="235730"/>
                          <a:pt x="263977" y="-32674"/>
                          <a:pt x="455761"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pPr algn="ctr"/>
            <a:r>
              <a:rPr lang="es-ES" sz="1500" dirty="0">
                <a:solidFill>
                  <a:prstClr val="white"/>
                </a:solidFill>
                <a:latin typeface="Verdana" panose="020B0604030504040204" pitchFamily="34" charset="0"/>
                <a:ea typeface="Verdana" panose="020B0604030504040204" pitchFamily="34" charset="0"/>
              </a:rPr>
              <a:t>FRONT END</a:t>
            </a:r>
          </a:p>
        </p:txBody>
      </p:sp>
      <p:grpSp>
        <p:nvGrpSpPr>
          <p:cNvPr id="12" name="Grupo 11">
            <a:extLst>
              <a:ext uri="{FF2B5EF4-FFF2-40B4-BE49-F238E27FC236}">
                <a16:creationId xmlns:a16="http://schemas.microsoft.com/office/drawing/2014/main" id="{5BF55FD7-E220-8A80-F332-4A3070B0CAD3}"/>
              </a:ext>
            </a:extLst>
          </p:cNvPr>
          <p:cNvGrpSpPr/>
          <p:nvPr/>
        </p:nvGrpSpPr>
        <p:grpSpPr>
          <a:xfrm>
            <a:off x="1794644" y="1456022"/>
            <a:ext cx="881150" cy="877378"/>
            <a:chOff x="819893" y="657814"/>
            <a:chExt cx="877790" cy="877790"/>
          </a:xfrm>
        </p:grpSpPr>
        <p:pic>
          <p:nvPicPr>
            <p:cNvPr id="13" name="Imagen 12" descr="Forma&#10;&#10;Descripción generada automáticamente con confianza baja">
              <a:extLst>
                <a:ext uri="{FF2B5EF4-FFF2-40B4-BE49-F238E27FC236}">
                  <a16:creationId xmlns:a16="http://schemas.microsoft.com/office/drawing/2014/main" id="{05479476-2D4D-32E0-D2FB-55C55D7411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893" y="657814"/>
              <a:ext cx="877790" cy="877790"/>
            </a:xfrm>
            <a:prstGeom prst="rect">
              <a:avLst/>
            </a:prstGeom>
            <a:ln>
              <a:noFill/>
            </a:ln>
          </p:spPr>
        </p:pic>
        <p:sp>
          <p:nvSpPr>
            <p:cNvPr id="14" name="Oval 6">
              <a:extLst>
                <a:ext uri="{FF2B5EF4-FFF2-40B4-BE49-F238E27FC236}">
                  <a16:creationId xmlns:a16="http://schemas.microsoft.com/office/drawing/2014/main" id="{FF9386BE-1BA7-3570-669C-412D3029238D}"/>
                </a:ext>
              </a:extLst>
            </p:cNvPr>
            <p:cNvSpPr/>
            <p:nvPr/>
          </p:nvSpPr>
          <p:spPr>
            <a:xfrm>
              <a:off x="889193" y="921223"/>
              <a:ext cx="747225" cy="191205"/>
            </a:xfrm>
            <a:custGeom>
              <a:avLst/>
              <a:gdLst>
                <a:gd name="connsiteX0" fmla="*/ 0 w 747225"/>
                <a:gd name="connsiteY0" fmla="*/ 0 h 191205"/>
                <a:gd name="connsiteX1" fmla="*/ 366140 w 747225"/>
                <a:gd name="connsiteY1" fmla="*/ 0 h 191205"/>
                <a:gd name="connsiteX2" fmla="*/ 747225 w 747225"/>
                <a:gd name="connsiteY2" fmla="*/ 0 h 191205"/>
                <a:gd name="connsiteX3" fmla="*/ 747225 w 747225"/>
                <a:gd name="connsiteY3" fmla="*/ 191205 h 191205"/>
                <a:gd name="connsiteX4" fmla="*/ 373613 w 747225"/>
                <a:gd name="connsiteY4" fmla="*/ 191205 h 191205"/>
                <a:gd name="connsiteX5" fmla="*/ 0 w 747225"/>
                <a:gd name="connsiteY5" fmla="*/ 191205 h 191205"/>
                <a:gd name="connsiteX6" fmla="*/ 0 w 747225"/>
                <a:gd name="connsiteY6" fmla="*/ 0 h 19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225" h="191205" extrusionOk="0">
                  <a:moveTo>
                    <a:pt x="0" y="0"/>
                  </a:moveTo>
                  <a:cubicBezTo>
                    <a:pt x="115236" y="-43501"/>
                    <a:pt x="212163" y="41557"/>
                    <a:pt x="366140" y="0"/>
                  </a:cubicBezTo>
                  <a:cubicBezTo>
                    <a:pt x="520117" y="-41557"/>
                    <a:pt x="621205" y="2299"/>
                    <a:pt x="747225" y="0"/>
                  </a:cubicBezTo>
                  <a:cubicBezTo>
                    <a:pt x="761598" y="92691"/>
                    <a:pt x="730791" y="130886"/>
                    <a:pt x="747225" y="191205"/>
                  </a:cubicBezTo>
                  <a:cubicBezTo>
                    <a:pt x="589180" y="209115"/>
                    <a:pt x="471708" y="151847"/>
                    <a:pt x="373613" y="191205"/>
                  </a:cubicBezTo>
                  <a:cubicBezTo>
                    <a:pt x="275518" y="230563"/>
                    <a:pt x="177119" y="148117"/>
                    <a:pt x="0" y="191205"/>
                  </a:cubicBezTo>
                  <a:cubicBezTo>
                    <a:pt x="-19236" y="98937"/>
                    <a:pt x="16201" y="58521"/>
                    <a:pt x="0" y="0"/>
                  </a:cubicBezTo>
                  <a:close/>
                </a:path>
              </a:pathLst>
            </a:custGeom>
            <a:noFill/>
            <a:ln>
              <a:no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ANGULAR</a:t>
              </a:r>
              <a:endParaRPr kumimoji="0" lang="es-E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grpSp>
      <p:pic>
        <p:nvPicPr>
          <p:cNvPr id="15" name="Imagen 14" descr="Imagen en blanco y negro&#10;&#10;Descripción generada automáticamente con confianza baja">
            <a:extLst>
              <a:ext uri="{FF2B5EF4-FFF2-40B4-BE49-F238E27FC236}">
                <a16:creationId xmlns:a16="http://schemas.microsoft.com/office/drawing/2014/main" id="{9254222B-E710-45DF-5B10-24E2D84BE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2320" y="3143391"/>
            <a:ext cx="641400" cy="641400"/>
          </a:xfrm>
          <a:prstGeom prst="rect">
            <a:avLst/>
          </a:prstGeom>
        </p:spPr>
      </p:pic>
      <p:sp>
        <p:nvSpPr>
          <p:cNvPr id="16" name="Hexágono 15">
            <a:extLst>
              <a:ext uri="{FF2B5EF4-FFF2-40B4-BE49-F238E27FC236}">
                <a16:creationId xmlns:a16="http://schemas.microsoft.com/office/drawing/2014/main" id="{1C7BF026-DABE-3734-1D7D-B8F9483559D5}"/>
              </a:ext>
            </a:extLst>
          </p:cNvPr>
          <p:cNvSpPr/>
          <p:nvPr/>
        </p:nvSpPr>
        <p:spPr>
          <a:xfrm>
            <a:off x="1289722" y="4306943"/>
            <a:ext cx="998098" cy="229153"/>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PRPI</a:t>
            </a:r>
          </a:p>
        </p:txBody>
      </p:sp>
      <p:sp>
        <p:nvSpPr>
          <p:cNvPr id="17" name="Hexágono 16">
            <a:extLst>
              <a:ext uri="{FF2B5EF4-FFF2-40B4-BE49-F238E27FC236}">
                <a16:creationId xmlns:a16="http://schemas.microsoft.com/office/drawing/2014/main" id="{DD378563-762A-9EF5-8006-2184A1E518F2}"/>
              </a:ext>
            </a:extLst>
          </p:cNvPr>
          <p:cNvSpPr/>
          <p:nvPr/>
        </p:nvSpPr>
        <p:spPr>
          <a:xfrm>
            <a:off x="1212251" y="3963327"/>
            <a:ext cx="998098" cy="263283"/>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DevOps</a:t>
            </a:r>
          </a:p>
        </p:txBody>
      </p:sp>
      <p:sp>
        <p:nvSpPr>
          <p:cNvPr id="18" name="Hexágono 17">
            <a:extLst>
              <a:ext uri="{FF2B5EF4-FFF2-40B4-BE49-F238E27FC236}">
                <a16:creationId xmlns:a16="http://schemas.microsoft.com/office/drawing/2014/main" id="{9EC5D769-4328-91F9-8D39-9ACA6639DAEC}"/>
              </a:ext>
            </a:extLst>
          </p:cNvPr>
          <p:cNvSpPr/>
          <p:nvPr/>
        </p:nvSpPr>
        <p:spPr>
          <a:xfrm>
            <a:off x="2120251" y="4405429"/>
            <a:ext cx="998097" cy="214671"/>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SILVER</a:t>
            </a:r>
          </a:p>
        </p:txBody>
      </p:sp>
      <p:sp>
        <p:nvSpPr>
          <p:cNvPr id="19" name="Hexágono 18">
            <a:extLst>
              <a:ext uri="{FF2B5EF4-FFF2-40B4-BE49-F238E27FC236}">
                <a16:creationId xmlns:a16="http://schemas.microsoft.com/office/drawing/2014/main" id="{3953A642-DEF7-21B8-6EAD-0DD06CB922E8}"/>
              </a:ext>
            </a:extLst>
          </p:cNvPr>
          <p:cNvSpPr/>
          <p:nvPr/>
        </p:nvSpPr>
        <p:spPr>
          <a:xfrm>
            <a:off x="1632283" y="4473150"/>
            <a:ext cx="1241690" cy="250567"/>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EMA</a:t>
            </a:r>
          </a:p>
        </p:txBody>
      </p:sp>
      <p:sp>
        <p:nvSpPr>
          <p:cNvPr id="20" name="Hexágono 19">
            <a:extLst>
              <a:ext uri="{FF2B5EF4-FFF2-40B4-BE49-F238E27FC236}">
                <a16:creationId xmlns:a16="http://schemas.microsoft.com/office/drawing/2014/main" id="{76161F0B-F3D7-2EF6-394C-533F5A8F4A38}"/>
              </a:ext>
            </a:extLst>
          </p:cNvPr>
          <p:cNvSpPr/>
          <p:nvPr/>
        </p:nvSpPr>
        <p:spPr>
          <a:xfrm>
            <a:off x="1627748" y="3896256"/>
            <a:ext cx="1307542" cy="320593"/>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webMethods</a:t>
            </a:r>
          </a:p>
        </p:txBody>
      </p:sp>
      <p:sp>
        <p:nvSpPr>
          <p:cNvPr id="21" name="Hexágono 20">
            <a:extLst>
              <a:ext uri="{FF2B5EF4-FFF2-40B4-BE49-F238E27FC236}">
                <a16:creationId xmlns:a16="http://schemas.microsoft.com/office/drawing/2014/main" id="{8444B28D-74BF-F0EB-3DA1-B1D743D2310C}"/>
              </a:ext>
            </a:extLst>
          </p:cNvPr>
          <p:cNvSpPr/>
          <p:nvPr/>
        </p:nvSpPr>
        <p:spPr>
          <a:xfrm>
            <a:off x="2139770" y="4118521"/>
            <a:ext cx="1145258" cy="320593"/>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Java No Pros@</a:t>
            </a:r>
          </a:p>
        </p:txBody>
      </p:sp>
      <p:pic>
        <p:nvPicPr>
          <p:cNvPr id="22" name="Imagen 21" descr="Forma&#10;&#10;Descripción generada automáticamente con confianza baja">
            <a:extLst>
              <a:ext uri="{FF2B5EF4-FFF2-40B4-BE49-F238E27FC236}">
                <a16:creationId xmlns:a16="http://schemas.microsoft.com/office/drawing/2014/main" id="{701D2F11-F613-92F2-97A8-9905C0E85D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2153" y="4167113"/>
            <a:ext cx="297011" cy="297011"/>
          </a:xfrm>
          <a:prstGeom prst="rect">
            <a:avLst/>
          </a:prstGeom>
        </p:spPr>
      </p:pic>
      <p:pic>
        <p:nvPicPr>
          <p:cNvPr id="23" name="Imagen 22" descr="Forma&#10;&#10;Descripción generada automáticamente con confianza baja">
            <a:extLst>
              <a:ext uri="{FF2B5EF4-FFF2-40B4-BE49-F238E27FC236}">
                <a16:creationId xmlns:a16="http://schemas.microsoft.com/office/drawing/2014/main" id="{11A2BCFC-452D-9B8D-4734-EA72C0F4F1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2577" y="3332843"/>
            <a:ext cx="544828" cy="544828"/>
          </a:xfrm>
          <a:prstGeom prst="rect">
            <a:avLst/>
          </a:prstGeom>
        </p:spPr>
      </p:pic>
      <p:pic>
        <p:nvPicPr>
          <p:cNvPr id="24" name="Imagen 23" descr="Forma&#10;&#10;Descripción generada automáticamente con confianza baja">
            <a:extLst>
              <a:ext uri="{FF2B5EF4-FFF2-40B4-BE49-F238E27FC236}">
                <a16:creationId xmlns:a16="http://schemas.microsoft.com/office/drawing/2014/main" id="{7A7C9209-F806-2B13-AFE5-00DD8B951E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1050" y="4077195"/>
            <a:ext cx="544828" cy="544828"/>
          </a:xfrm>
          <a:prstGeom prst="rect">
            <a:avLst/>
          </a:prstGeom>
        </p:spPr>
      </p:pic>
      <p:grpSp>
        <p:nvGrpSpPr>
          <p:cNvPr id="25" name="Grupo 24">
            <a:extLst>
              <a:ext uri="{FF2B5EF4-FFF2-40B4-BE49-F238E27FC236}">
                <a16:creationId xmlns:a16="http://schemas.microsoft.com/office/drawing/2014/main" id="{8899B1DB-E0C7-CD2D-A4C1-9176E8347A4F}"/>
              </a:ext>
            </a:extLst>
          </p:cNvPr>
          <p:cNvGrpSpPr/>
          <p:nvPr/>
        </p:nvGrpSpPr>
        <p:grpSpPr>
          <a:xfrm>
            <a:off x="6063304" y="1085665"/>
            <a:ext cx="1407155" cy="1103424"/>
            <a:chOff x="7210179" y="397098"/>
            <a:chExt cx="1407155" cy="1103424"/>
          </a:xfrm>
        </p:grpSpPr>
        <p:sp>
          <p:nvSpPr>
            <p:cNvPr id="26" name="Cylinder 13">
              <a:extLst>
                <a:ext uri="{FF2B5EF4-FFF2-40B4-BE49-F238E27FC236}">
                  <a16:creationId xmlns:a16="http://schemas.microsoft.com/office/drawing/2014/main" id="{F71AAFCA-0EB3-0527-EFEB-F893F62F9B64}"/>
                </a:ext>
              </a:extLst>
            </p:cNvPr>
            <p:cNvSpPr/>
            <p:nvPr/>
          </p:nvSpPr>
          <p:spPr>
            <a:xfrm>
              <a:off x="7210179" y="397098"/>
              <a:ext cx="1407155" cy="166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200" b="0" i="0"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BBDD Grafos de MARE </a:t>
              </a:r>
              <a:r>
                <a:rPr kumimoji="0" lang="es-ES_tradnl"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t>
              </a:r>
              <a:r>
                <a:rPr kumimoji="0" lang="es-ES_tradnl"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Oracle Property Graph</a:t>
              </a:r>
              <a:r>
                <a:rPr kumimoji="0" lang="es-ES_tradnl"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t>
              </a:r>
              <a:endParaRPr kumimoji="0" lang="es-E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27" name="Gráfico 26" descr="Base de datos contorno">
              <a:extLst>
                <a:ext uri="{FF2B5EF4-FFF2-40B4-BE49-F238E27FC236}">
                  <a16:creationId xmlns:a16="http://schemas.microsoft.com/office/drawing/2014/main" id="{3B8462FE-0DD4-2B20-55DC-B9CB0AADAA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18874" y="723213"/>
              <a:ext cx="777309" cy="777309"/>
            </a:xfrm>
            <a:prstGeom prst="rect">
              <a:avLst/>
            </a:prstGeom>
          </p:spPr>
        </p:pic>
      </p:grpSp>
      <p:grpSp>
        <p:nvGrpSpPr>
          <p:cNvPr id="28" name="Grupo 27">
            <a:extLst>
              <a:ext uri="{FF2B5EF4-FFF2-40B4-BE49-F238E27FC236}">
                <a16:creationId xmlns:a16="http://schemas.microsoft.com/office/drawing/2014/main" id="{FF14A977-0D0F-D70B-DE86-6960626526F4}"/>
              </a:ext>
            </a:extLst>
          </p:cNvPr>
          <p:cNvGrpSpPr/>
          <p:nvPr/>
        </p:nvGrpSpPr>
        <p:grpSpPr>
          <a:xfrm>
            <a:off x="5943056" y="3448317"/>
            <a:ext cx="1626422" cy="1315992"/>
            <a:chOff x="7091730" y="2600311"/>
            <a:chExt cx="1626422" cy="1315992"/>
          </a:xfrm>
        </p:grpSpPr>
        <p:sp>
          <p:nvSpPr>
            <p:cNvPr id="29" name="Cylinder 41">
              <a:extLst>
                <a:ext uri="{FF2B5EF4-FFF2-40B4-BE49-F238E27FC236}">
                  <a16:creationId xmlns:a16="http://schemas.microsoft.com/office/drawing/2014/main" id="{C540E1B2-0C0B-1EF6-0444-DC924E70CCFB}"/>
                </a:ext>
              </a:extLst>
            </p:cNvPr>
            <p:cNvSpPr/>
            <p:nvPr/>
          </p:nvSpPr>
          <p:spPr>
            <a:xfrm>
              <a:off x="7091730" y="2600311"/>
              <a:ext cx="1626422" cy="539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Repositorios de </a:t>
              </a:r>
              <a:r>
                <a:rPr lang="es-ES_tradnl" sz="1200" dirty="0">
                  <a:solidFill>
                    <a:prstClr val="black"/>
                  </a:solidFill>
                  <a:latin typeface="Calibri" panose="020F0502020204030204" pitchFamily="34" charset="0"/>
                  <a:ea typeface="Verdana" panose="020B0604030504040204" pitchFamily="34" charset="0"/>
                  <a:cs typeface="Calibri" panose="020F0502020204030204" pitchFamily="34" charset="0"/>
                </a:rPr>
                <a:t>componentes</a:t>
              </a:r>
              <a:endParaRPr kumimoji="0" lang="es-ES_tradnl"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t>
              </a:r>
              <a:r>
                <a:rPr kumimoji="0" lang="es-ES_tradnl"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Git, Dimensions, CVS</a:t>
              </a:r>
              <a:r>
                <a:rPr kumimoji="0" lang="es-ES_tradnl"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t>
              </a:r>
              <a:endParaRPr kumimoji="0" lang="es-E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0" name="Gráfico 29" descr="Base de datos contorno">
              <a:extLst>
                <a:ext uri="{FF2B5EF4-FFF2-40B4-BE49-F238E27FC236}">
                  <a16:creationId xmlns:a16="http://schemas.microsoft.com/office/drawing/2014/main" id="{74F01BCF-5F3F-F147-B7AC-9597B06E4F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36985" y="3138994"/>
              <a:ext cx="777309" cy="777309"/>
            </a:xfrm>
            <a:prstGeom prst="rect">
              <a:avLst/>
            </a:prstGeom>
          </p:spPr>
        </p:pic>
      </p:grpSp>
      <p:grpSp>
        <p:nvGrpSpPr>
          <p:cNvPr id="31" name="Grupo 30">
            <a:extLst>
              <a:ext uri="{FF2B5EF4-FFF2-40B4-BE49-F238E27FC236}">
                <a16:creationId xmlns:a16="http://schemas.microsoft.com/office/drawing/2014/main" id="{2BE3FD91-4591-399C-322A-0EC4C674B96C}"/>
              </a:ext>
            </a:extLst>
          </p:cNvPr>
          <p:cNvGrpSpPr/>
          <p:nvPr/>
        </p:nvGrpSpPr>
        <p:grpSpPr>
          <a:xfrm>
            <a:off x="6095086" y="2261994"/>
            <a:ext cx="1312398" cy="1063170"/>
            <a:chOff x="7241961" y="1573427"/>
            <a:chExt cx="1312398" cy="1063170"/>
          </a:xfrm>
        </p:grpSpPr>
        <p:sp>
          <p:nvSpPr>
            <p:cNvPr id="32" name="Cilindro 31">
              <a:extLst>
                <a:ext uri="{FF2B5EF4-FFF2-40B4-BE49-F238E27FC236}">
                  <a16:creationId xmlns:a16="http://schemas.microsoft.com/office/drawing/2014/main" id="{B7C39333-F08C-CC3C-44E9-38C74EB38664}"/>
                </a:ext>
              </a:extLst>
            </p:cNvPr>
            <p:cNvSpPr/>
            <p:nvPr/>
          </p:nvSpPr>
          <p:spPr>
            <a:xfrm>
              <a:off x="7241961" y="1573427"/>
              <a:ext cx="1312398" cy="267582"/>
            </a:xfrm>
            <a:prstGeom prst="ca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alibri"/>
                  <a:ea typeface="+mn-ea"/>
                  <a:cs typeface="+mn-cs"/>
                </a:rPr>
                <a:t>BBDD MARE (</a:t>
              </a:r>
              <a:r>
                <a:rPr kumimoji="0" lang="es-ES" sz="1200" b="1" i="0" u="none" strike="noStrike" kern="1200" cap="none" spc="0" normalizeH="0" baseline="0" noProof="0" dirty="0">
                  <a:ln>
                    <a:noFill/>
                  </a:ln>
                  <a:solidFill>
                    <a:prstClr val="black"/>
                  </a:solidFill>
                  <a:effectLst/>
                  <a:uLnTx/>
                  <a:uFillTx/>
                  <a:latin typeface="Calibri"/>
                  <a:ea typeface="+mn-ea"/>
                  <a:cs typeface="+mn-cs"/>
                </a:rPr>
                <a:t>Oracle</a:t>
              </a:r>
              <a:r>
                <a:rPr kumimoji="0" lang="es-ES" sz="120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33" name="Gráfico 32" descr="Base de datos contorno">
              <a:extLst>
                <a:ext uri="{FF2B5EF4-FFF2-40B4-BE49-F238E27FC236}">
                  <a16:creationId xmlns:a16="http://schemas.microsoft.com/office/drawing/2014/main" id="{90DCF11D-F0FF-924E-8A45-0B31A01FCD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14487" y="1859288"/>
              <a:ext cx="777309" cy="777309"/>
            </a:xfrm>
            <a:prstGeom prst="rect">
              <a:avLst/>
            </a:prstGeom>
          </p:spPr>
        </p:pic>
      </p:grpSp>
      <p:sp>
        <p:nvSpPr>
          <p:cNvPr id="34" name="Freeform 65">
            <a:extLst>
              <a:ext uri="{FF2B5EF4-FFF2-40B4-BE49-F238E27FC236}">
                <a16:creationId xmlns:a16="http://schemas.microsoft.com/office/drawing/2014/main" id="{20D2CFDB-05CA-0E69-A5A5-EDFCD2479AB3}"/>
              </a:ext>
            </a:extLst>
          </p:cNvPr>
          <p:cNvSpPr>
            <a:spLocks noChangeArrowheads="1"/>
          </p:cNvSpPr>
          <p:nvPr/>
        </p:nvSpPr>
        <p:spPr bwMode="auto">
          <a:xfrm>
            <a:off x="2095971" y="3902048"/>
            <a:ext cx="95908" cy="96479"/>
          </a:xfrm>
          <a:custGeom>
            <a:avLst/>
            <a:gdLst>
              <a:gd name="T0" fmla="*/ 173935 w 619"/>
              <a:gd name="T1" fmla="*/ 21281 h 619"/>
              <a:gd name="T2" fmla="*/ 173935 w 619"/>
              <a:gd name="T3" fmla="*/ 21281 h 619"/>
              <a:gd name="T4" fmla="*/ 79257 w 619"/>
              <a:gd name="T5" fmla="*/ 42561 h 619"/>
              <a:gd name="T6" fmla="*/ 52718 w 619"/>
              <a:gd name="T7" fmla="*/ 90172 h 619"/>
              <a:gd name="T8" fmla="*/ 0 w 619"/>
              <a:gd name="T9" fmla="*/ 127683 h 619"/>
              <a:gd name="T10" fmla="*/ 52718 w 619"/>
              <a:gd name="T11" fmla="*/ 159423 h 619"/>
              <a:gd name="T12" fmla="*/ 68498 w 619"/>
              <a:gd name="T13" fmla="*/ 207034 h 619"/>
              <a:gd name="T14" fmla="*/ 116196 w 619"/>
              <a:gd name="T15" fmla="*/ 191164 h 619"/>
              <a:gd name="T16" fmla="*/ 168914 w 619"/>
              <a:gd name="T17" fmla="*/ 222904 h 619"/>
              <a:gd name="T18" fmla="*/ 173935 w 619"/>
              <a:gd name="T19" fmla="*/ 159423 h 619"/>
              <a:gd name="T20" fmla="*/ 200473 w 619"/>
              <a:gd name="T21" fmla="*/ 111452 h 619"/>
              <a:gd name="T22" fmla="*/ 173935 w 619"/>
              <a:gd name="T23" fmla="*/ 21281 h 619"/>
              <a:gd name="T24" fmla="*/ 73877 w 619"/>
              <a:gd name="T25" fmla="*/ 191164 h 619"/>
              <a:gd name="T26" fmla="*/ 73877 w 619"/>
              <a:gd name="T27" fmla="*/ 191164 h 619"/>
              <a:gd name="T28" fmla="*/ 68498 w 619"/>
              <a:gd name="T29" fmla="*/ 164473 h 619"/>
              <a:gd name="T30" fmla="*/ 105437 w 619"/>
              <a:gd name="T31" fmla="*/ 185754 h 619"/>
              <a:gd name="T32" fmla="*/ 73877 w 619"/>
              <a:gd name="T33" fmla="*/ 191164 h 619"/>
              <a:gd name="T34" fmla="*/ 190073 w 619"/>
              <a:gd name="T35" fmla="*/ 106403 h 619"/>
              <a:gd name="T36" fmla="*/ 190073 w 619"/>
              <a:gd name="T37" fmla="*/ 106403 h 619"/>
              <a:gd name="T38" fmla="*/ 163535 w 619"/>
              <a:gd name="T39" fmla="*/ 154013 h 619"/>
              <a:gd name="T40" fmla="*/ 158155 w 619"/>
              <a:gd name="T41" fmla="*/ 201984 h 619"/>
              <a:gd name="T42" fmla="*/ 26180 w 619"/>
              <a:gd name="T43" fmla="*/ 127683 h 619"/>
              <a:gd name="T44" fmla="*/ 63119 w 619"/>
              <a:gd name="T45" fmla="*/ 100992 h 619"/>
              <a:gd name="T46" fmla="*/ 95037 w 619"/>
              <a:gd name="T47" fmla="*/ 53021 h 619"/>
              <a:gd name="T48" fmla="*/ 168914 w 619"/>
              <a:gd name="T49" fmla="*/ 31740 h 619"/>
              <a:gd name="T50" fmla="*/ 190073 w 619"/>
              <a:gd name="T51" fmla="*/ 106403 h 6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19" h="619">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accent5"/>
          </a:solidFill>
          <a:ln>
            <a:solidFill>
              <a:schemeClr val="tx1"/>
            </a:solid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a:ln>
                <a:noFill/>
              </a:ln>
              <a:solidFill>
                <a:prstClr val="black"/>
              </a:solidFill>
              <a:effectLst/>
              <a:uLnTx/>
              <a:uFillTx/>
              <a:latin typeface="Calibri"/>
              <a:ea typeface="+mn-ea"/>
              <a:cs typeface="+mn-cs"/>
            </a:endParaRPr>
          </a:p>
        </p:txBody>
      </p:sp>
      <p:sp>
        <p:nvSpPr>
          <p:cNvPr id="35" name="Freeform 65">
            <a:extLst>
              <a:ext uri="{FF2B5EF4-FFF2-40B4-BE49-F238E27FC236}">
                <a16:creationId xmlns:a16="http://schemas.microsoft.com/office/drawing/2014/main" id="{7D1B71D2-679E-658F-DDF1-87E2239AD668}"/>
              </a:ext>
            </a:extLst>
          </p:cNvPr>
          <p:cNvSpPr>
            <a:spLocks noChangeArrowheads="1"/>
          </p:cNvSpPr>
          <p:nvPr/>
        </p:nvSpPr>
        <p:spPr bwMode="auto">
          <a:xfrm>
            <a:off x="2612934" y="4077220"/>
            <a:ext cx="95908" cy="96479"/>
          </a:xfrm>
          <a:custGeom>
            <a:avLst/>
            <a:gdLst>
              <a:gd name="T0" fmla="*/ 173935 w 619"/>
              <a:gd name="T1" fmla="*/ 21281 h 619"/>
              <a:gd name="T2" fmla="*/ 173935 w 619"/>
              <a:gd name="T3" fmla="*/ 21281 h 619"/>
              <a:gd name="T4" fmla="*/ 79257 w 619"/>
              <a:gd name="T5" fmla="*/ 42561 h 619"/>
              <a:gd name="T6" fmla="*/ 52718 w 619"/>
              <a:gd name="T7" fmla="*/ 90172 h 619"/>
              <a:gd name="T8" fmla="*/ 0 w 619"/>
              <a:gd name="T9" fmla="*/ 127683 h 619"/>
              <a:gd name="T10" fmla="*/ 52718 w 619"/>
              <a:gd name="T11" fmla="*/ 159423 h 619"/>
              <a:gd name="T12" fmla="*/ 68498 w 619"/>
              <a:gd name="T13" fmla="*/ 207034 h 619"/>
              <a:gd name="T14" fmla="*/ 116196 w 619"/>
              <a:gd name="T15" fmla="*/ 191164 h 619"/>
              <a:gd name="T16" fmla="*/ 168914 w 619"/>
              <a:gd name="T17" fmla="*/ 222904 h 619"/>
              <a:gd name="T18" fmla="*/ 173935 w 619"/>
              <a:gd name="T19" fmla="*/ 159423 h 619"/>
              <a:gd name="T20" fmla="*/ 200473 w 619"/>
              <a:gd name="T21" fmla="*/ 111452 h 619"/>
              <a:gd name="T22" fmla="*/ 173935 w 619"/>
              <a:gd name="T23" fmla="*/ 21281 h 619"/>
              <a:gd name="T24" fmla="*/ 73877 w 619"/>
              <a:gd name="T25" fmla="*/ 191164 h 619"/>
              <a:gd name="T26" fmla="*/ 73877 w 619"/>
              <a:gd name="T27" fmla="*/ 191164 h 619"/>
              <a:gd name="T28" fmla="*/ 68498 w 619"/>
              <a:gd name="T29" fmla="*/ 164473 h 619"/>
              <a:gd name="T30" fmla="*/ 105437 w 619"/>
              <a:gd name="T31" fmla="*/ 185754 h 619"/>
              <a:gd name="T32" fmla="*/ 73877 w 619"/>
              <a:gd name="T33" fmla="*/ 191164 h 619"/>
              <a:gd name="T34" fmla="*/ 190073 w 619"/>
              <a:gd name="T35" fmla="*/ 106403 h 619"/>
              <a:gd name="T36" fmla="*/ 190073 w 619"/>
              <a:gd name="T37" fmla="*/ 106403 h 619"/>
              <a:gd name="T38" fmla="*/ 163535 w 619"/>
              <a:gd name="T39" fmla="*/ 154013 h 619"/>
              <a:gd name="T40" fmla="*/ 158155 w 619"/>
              <a:gd name="T41" fmla="*/ 201984 h 619"/>
              <a:gd name="T42" fmla="*/ 26180 w 619"/>
              <a:gd name="T43" fmla="*/ 127683 h 619"/>
              <a:gd name="T44" fmla="*/ 63119 w 619"/>
              <a:gd name="T45" fmla="*/ 100992 h 619"/>
              <a:gd name="T46" fmla="*/ 95037 w 619"/>
              <a:gd name="T47" fmla="*/ 53021 h 619"/>
              <a:gd name="T48" fmla="*/ 168914 w 619"/>
              <a:gd name="T49" fmla="*/ 31740 h 619"/>
              <a:gd name="T50" fmla="*/ 190073 w 619"/>
              <a:gd name="T51" fmla="*/ 106403 h 6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19" h="619">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accent5"/>
          </a:solidFill>
          <a:ln>
            <a:solidFill>
              <a:schemeClr val="tx1"/>
            </a:solid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Flecha: a la derecha 35">
            <a:extLst>
              <a:ext uri="{FF2B5EF4-FFF2-40B4-BE49-F238E27FC236}">
                <a16:creationId xmlns:a16="http://schemas.microsoft.com/office/drawing/2014/main" id="{DE09443B-D6FC-A6D5-FDF6-2591B2AE1C95}"/>
              </a:ext>
            </a:extLst>
          </p:cNvPr>
          <p:cNvSpPr/>
          <p:nvPr/>
        </p:nvSpPr>
        <p:spPr>
          <a:xfrm>
            <a:off x="2950073" y="3828185"/>
            <a:ext cx="544828" cy="200051"/>
          </a:xfrm>
          <a:custGeom>
            <a:avLst/>
            <a:gdLst>
              <a:gd name="connsiteX0" fmla="*/ 0 w 544828"/>
              <a:gd name="connsiteY0" fmla="*/ 50013 h 200051"/>
              <a:gd name="connsiteX1" fmla="*/ 444803 w 544828"/>
              <a:gd name="connsiteY1" fmla="*/ 50013 h 200051"/>
              <a:gd name="connsiteX2" fmla="*/ 444803 w 544828"/>
              <a:gd name="connsiteY2" fmla="*/ 0 h 200051"/>
              <a:gd name="connsiteX3" fmla="*/ 544828 w 544828"/>
              <a:gd name="connsiteY3" fmla="*/ 100026 h 200051"/>
              <a:gd name="connsiteX4" fmla="*/ 444803 w 544828"/>
              <a:gd name="connsiteY4" fmla="*/ 200051 h 200051"/>
              <a:gd name="connsiteX5" fmla="*/ 444803 w 544828"/>
              <a:gd name="connsiteY5" fmla="*/ 150038 h 200051"/>
              <a:gd name="connsiteX6" fmla="*/ 0 w 544828"/>
              <a:gd name="connsiteY6" fmla="*/ 150038 h 200051"/>
              <a:gd name="connsiteX7" fmla="*/ 0 w 544828"/>
              <a:gd name="connsiteY7" fmla="*/ 50013 h 20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828" h="200051" extrusionOk="0">
                <a:moveTo>
                  <a:pt x="0" y="50013"/>
                </a:moveTo>
                <a:cubicBezTo>
                  <a:pt x="175816" y="12231"/>
                  <a:pt x="262490" y="98180"/>
                  <a:pt x="444803" y="50013"/>
                </a:cubicBezTo>
                <a:cubicBezTo>
                  <a:pt x="440511" y="36166"/>
                  <a:pt x="447339" y="10288"/>
                  <a:pt x="444803" y="0"/>
                </a:cubicBezTo>
                <a:cubicBezTo>
                  <a:pt x="485449" y="40112"/>
                  <a:pt x="517166" y="83294"/>
                  <a:pt x="544828" y="100026"/>
                </a:cubicBezTo>
                <a:cubicBezTo>
                  <a:pt x="523878" y="134705"/>
                  <a:pt x="483824" y="149603"/>
                  <a:pt x="444803" y="200051"/>
                </a:cubicBezTo>
                <a:cubicBezTo>
                  <a:pt x="442263" y="184341"/>
                  <a:pt x="447470" y="166351"/>
                  <a:pt x="444803" y="150038"/>
                </a:cubicBezTo>
                <a:cubicBezTo>
                  <a:pt x="236914" y="201035"/>
                  <a:pt x="108613" y="104959"/>
                  <a:pt x="0" y="150038"/>
                </a:cubicBezTo>
                <a:cubicBezTo>
                  <a:pt x="-7277" y="119682"/>
                  <a:pt x="5693" y="81453"/>
                  <a:pt x="0" y="50013"/>
                </a:cubicBezTo>
                <a:close/>
              </a:path>
            </a:pathLst>
          </a:custGeom>
          <a:noFill/>
          <a:ln w="12700">
            <a:solidFill>
              <a:schemeClr val="tx1"/>
            </a:solidFill>
            <a:extLst>
              <a:ext uri="{C807C97D-BFC1-408E-A445-0C87EB9F89A2}">
                <ask:lineSketchStyleProps xmlns:ask="http://schemas.microsoft.com/office/drawing/2018/sketchyshapes" sd="1518554433">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69850" h="38100" prst="cross"/>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noFill/>
              <a:effectLst/>
              <a:uLnTx/>
              <a:uFillTx/>
              <a:latin typeface="Calibri"/>
              <a:ea typeface="+mn-ea"/>
              <a:cs typeface="+mn-cs"/>
            </a:endParaRPr>
          </a:p>
        </p:txBody>
      </p:sp>
      <p:sp>
        <p:nvSpPr>
          <p:cNvPr id="37" name="Rectángulo: esquinas superiores redondeadas 36">
            <a:extLst>
              <a:ext uri="{FF2B5EF4-FFF2-40B4-BE49-F238E27FC236}">
                <a16:creationId xmlns:a16="http://schemas.microsoft.com/office/drawing/2014/main" id="{B4EBEB29-FBC7-7316-622E-2FC309379AD7}"/>
              </a:ext>
            </a:extLst>
          </p:cNvPr>
          <p:cNvSpPr/>
          <p:nvPr/>
        </p:nvSpPr>
        <p:spPr>
          <a:xfrm>
            <a:off x="3287787" y="1137007"/>
            <a:ext cx="2083959" cy="1348841"/>
          </a:xfrm>
          <a:prstGeom prst="round2SameRect">
            <a:avLst/>
          </a:prstGeom>
          <a:solidFill>
            <a:schemeClr val="accent1">
              <a:lumMod val="40000"/>
              <a:lumOff val="60000"/>
            </a:schemeClr>
          </a:solidFill>
          <a:ln>
            <a:noFill/>
            <a:extLst>
              <a:ext uri="{C807C97D-BFC1-408E-A445-0C87EB9F89A2}">
                <ask:lineSketchStyleProps xmlns:ask="http://schemas.microsoft.com/office/drawing/2018/sketchyshapes" sd="1196551942">
                  <a:custGeom>
                    <a:avLst/>
                    <a:gdLst>
                      <a:gd name="connsiteX0" fmla="*/ 455761 w 2734512"/>
                      <a:gd name="connsiteY0" fmla="*/ 0 h 4683631"/>
                      <a:gd name="connsiteX1" fmla="*/ 875049 w 2734512"/>
                      <a:gd name="connsiteY1" fmla="*/ 0 h 4683631"/>
                      <a:gd name="connsiteX2" fmla="*/ 1330796 w 2734512"/>
                      <a:gd name="connsiteY2" fmla="*/ 0 h 4683631"/>
                      <a:gd name="connsiteX3" fmla="*/ 1804774 w 2734512"/>
                      <a:gd name="connsiteY3" fmla="*/ 0 h 4683631"/>
                      <a:gd name="connsiteX4" fmla="*/ 2278751 w 2734512"/>
                      <a:gd name="connsiteY4" fmla="*/ 0 h 4683631"/>
                      <a:gd name="connsiteX5" fmla="*/ 2734512 w 2734512"/>
                      <a:gd name="connsiteY5" fmla="*/ 455761 h 4683631"/>
                      <a:gd name="connsiteX6" fmla="*/ 2734512 w 2734512"/>
                      <a:gd name="connsiteY6" fmla="*/ 899687 h 4683631"/>
                      <a:gd name="connsiteX7" fmla="*/ 2734512 w 2734512"/>
                      <a:gd name="connsiteY7" fmla="*/ 1512729 h 4683631"/>
                      <a:gd name="connsiteX8" fmla="*/ 2734512 w 2734512"/>
                      <a:gd name="connsiteY8" fmla="*/ 1914376 h 4683631"/>
                      <a:gd name="connsiteX9" fmla="*/ 2734512 w 2734512"/>
                      <a:gd name="connsiteY9" fmla="*/ 2316024 h 4683631"/>
                      <a:gd name="connsiteX10" fmla="*/ 2734512 w 2734512"/>
                      <a:gd name="connsiteY10" fmla="*/ 2717671 h 4683631"/>
                      <a:gd name="connsiteX11" fmla="*/ 2734512 w 2734512"/>
                      <a:gd name="connsiteY11" fmla="*/ 3330713 h 4683631"/>
                      <a:gd name="connsiteX12" fmla="*/ 2734512 w 2734512"/>
                      <a:gd name="connsiteY12" fmla="*/ 3732360 h 4683631"/>
                      <a:gd name="connsiteX13" fmla="*/ 2734512 w 2734512"/>
                      <a:gd name="connsiteY13" fmla="*/ 4683631 h 4683631"/>
                      <a:gd name="connsiteX14" fmla="*/ 2734512 w 2734512"/>
                      <a:gd name="connsiteY14" fmla="*/ 4683631 h 4683631"/>
                      <a:gd name="connsiteX15" fmla="*/ 2269645 w 2734512"/>
                      <a:gd name="connsiteY15" fmla="*/ 4683631 h 4683631"/>
                      <a:gd name="connsiteX16" fmla="*/ 1750088 w 2734512"/>
                      <a:gd name="connsiteY16" fmla="*/ 4683631 h 4683631"/>
                      <a:gd name="connsiteX17" fmla="*/ 1285221 w 2734512"/>
                      <a:gd name="connsiteY17" fmla="*/ 4683631 h 4683631"/>
                      <a:gd name="connsiteX18" fmla="*/ 683628 w 2734512"/>
                      <a:gd name="connsiteY18" fmla="*/ 4683631 h 4683631"/>
                      <a:gd name="connsiteX19" fmla="*/ 0 w 2734512"/>
                      <a:gd name="connsiteY19" fmla="*/ 4683631 h 4683631"/>
                      <a:gd name="connsiteX20" fmla="*/ 0 w 2734512"/>
                      <a:gd name="connsiteY20" fmla="*/ 4683631 h 4683631"/>
                      <a:gd name="connsiteX21" fmla="*/ 0 w 2734512"/>
                      <a:gd name="connsiteY21" fmla="*/ 4197426 h 4683631"/>
                      <a:gd name="connsiteX22" fmla="*/ 0 w 2734512"/>
                      <a:gd name="connsiteY22" fmla="*/ 3584385 h 4683631"/>
                      <a:gd name="connsiteX23" fmla="*/ 0 w 2734512"/>
                      <a:gd name="connsiteY23" fmla="*/ 3055901 h 4683631"/>
                      <a:gd name="connsiteX24" fmla="*/ 0 w 2734512"/>
                      <a:gd name="connsiteY24" fmla="*/ 2654253 h 4683631"/>
                      <a:gd name="connsiteX25" fmla="*/ 0 w 2734512"/>
                      <a:gd name="connsiteY25" fmla="*/ 2210327 h 4683631"/>
                      <a:gd name="connsiteX26" fmla="*/ 0 w 2734512"/>
                      <a:gd name="connsiteY26" fmla="*/ 1724122 h 4683631"/>
                      <a:gd name="connsiteX27" fmla="*/ 0 w 2734512"/>
                      <a:gd name="connsiteY27" fmla="*/ 1322474 h 4683631"/>
                      <a:gd name="connsiteX28" fmla="*/ 0 w 2734512"/>
                      <a:gd name="connsiteY28" fmla="*/ 455761 h 4683631"/>
                      <a:gd name="connsiteX29" fmla="*/ 455761 w 2734512"/>
                      <a:gd name="connsiteY29" fmla="*/ 0 h 4683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34512" h="4683631" fill="none" extrusionOk="0">
                        <a:moveTo>
                          <a:pt x="455761" y="0"/>
                        </a:moveTo>
                        <a:cubicBezTo>
                          <a:pt x="590090" y="-35578"/>
                          <a:pt x="708638" y="741"/>
                          <a:pt x="875049" y="0"/>
                        </a:cubicBezTo>
                        <a:cubicBezTo>
                          <a:pt x="1041460" y="-741"/>
                          <a:pt x="1150408" y="39835"/>
                          <a:pt x="1330796" y="0"/>
                        </a:cubicBezTo>
                        <a:cubicBezTo>
                          <a:pt x="1511184" y="-39835"/>
                          <a:pt x="1581999" y="29080"/>
                          <a:pt x="1804774" y="0"/>
                        </a:cubicBezTo>
                        <a:cubicBezTo>
                          <a:pt x="2027549" y="-29080"/>
                          <a:pt x="2168895" y="17666"/>
                          <a:pt x="2278751" y="0"/>
                        </a:cubicBezTo>
                        <a:cubicBezTo>
                          <a:pt x="2529258" y="-8120"/>
                          <a:pt x="2721065" y="176650"/>
                          <a:pt x="2734512" y="455761"/>
                        </a:cubicBezTo>
                        <a:cubicBezTo>
                          <a:pt x="2765626" y="606186"/>
                          <a:pt x="2686732" y="755280"/>
                          <a:pt x="2734512" y="899687"/>
                        </a:cubicBezTo>
                        <a:cubicBezTo>
                          <a:pt x="2782292" y="1044094"/>
                          <a:pt x="2681047" y="1359725"/>
                          <a:pt x="2734512" y="1512729"/>
                        </a:cubicBezTo>
                        <a:cubicBezTo>
                          <a:pt x="2787977" y="1665733"/>
                          <a:pt x="2704989" y="1722238"/>
                          <a:pt x="2734512" y="1914376"/>
                        </a:cubicBezTo>
                        <a:cubicBezTo>
                          <a:pt x="2764035" y="2106514"/>
                          <a:pt x="2689509" y="2204617"/>
                          <a:pt x="2734512" y="2316024"/>
                        </a:cubicBezTo>
                        <a:cubicBezTo>
                          <a:pt x="2779515" y="2427431"/>
                          <a:pt x="2698227" y="2546773"/>
                          <a:pt x="2734512" y="2717671"/>
                        </a:cubicBezTo>
                        <a:cubicBezTo>
                          <a:pt x="2770797" y="2888569"/>
                          <a:pt x="2662555" y="3104497"/>
                          <a:pt x="2734512" y="3330713"/>
                        </a:cubicBezTo>
                        <a:cubicBezTo>
                          <a:pt x="2806469" y="3556929"/>
                          <a:pt x="2732279" y="3651614"/>
                          <a:pt x="2734512" y="3732360"/>
                        </a:cubicBezTo>
                        <a:cubicBezTo>
                          <a:pt x="2736745" y="3813106"/>
                          <a:pt x="2666071" y="4268748"/>
                          <a:pt x="2734512" y="4683631"/>
                        </a:cubicBezTo>
                        <a:lnTo>
                          <a:pt x="2734512" y="4683631"/>
                        </a:lnTo>
                        <a:cubicBezTo>
                          <a:pt x="2574220" y="4710812"/>
                          <a:pt x="2414391" y="4677106"/>
                          <a:pt x="2269645" y="4683631"/>
                        </a:cubicBezTo>
                        <a:cubicBezTo>
                          <a:pt x="2124899" y="4690156"/>
                          <a:pt x="1872299" y="4646396"/>
                          <a:pt x="1750088" y="4683631"/>
                        </a:cubicBezTo>
                        <a:cubicBezTo>
                          <a:pt x="1627877" y="4720866"/>
                          <a:pt x="1475540" y="4638639"/>
                          <a:pt x="1285221" y="4683631"/>
                        </a:cubicBezTo>
                        <a:cubicBezTo>
                          <a:pt x="1094902" y="4728623"/>
                          <a:pt x="809324" y="4628531"/>
                          <a:pt x="683628" y="4683631"/>
                        </a:cubicBezTo>
                        <a:cubicBezTo>
                          <a:pt x="557932" y="4738731"/>
                          <a:pt x="323133" y="4607321"/>
                          <a:pt x="0" y="4683631"/>
                        </a:cubicBezTo>
                        <a:lnTo>
                          <a:pt x="0" y="4683631"/>
                        </a:lnTo>
                        <a:cubicBezTo>
                          <a:pt x="-41364" y="4584624"/>
                          <a:pt x="23234" y="4363678"/>
                          <a:pt x="0" y="4197426"/>
                        </a:cubicBezTo>
                        <a:cubicBezTo>
                          <a:pt x="-23234" y="4031175"/>
                          <a:pt x="46135" y="3870132"/>
                          <a:pt x="0" y="3584385"/>
                        </a:cubicBezTo>
                        <a:cubicBezTo>
                          <a:pt x="-46135" y="3298638"/>
                          <a:pt x="22317" y="3244491"/>
                          <a:pt x="0" y="3055901"/>
                        </a:cubicBezTo>
                        <a:cubicBezTo>
                          <a:pt x="-22317" y="2867311"/>
                          <a:pt x="5542" y="2761915"/>
                          <a:pt x="0" y="2654253"/>
                        </a:cubicBezTo>
                        <a:cubicBezTo>
                          <a:pt x="-5542" y="2546591"/>
                          <a:pt x="42840" y="2300437"/>
                          <a:pt x="0" y="2210327"/>
                        </a:cubicBezTo>
                        <a:cubicBezTo>
                          <a:pt x="-42840" y="2120217"/>
                          <a:pt x="16831" y="1922628"/>
                          <a:pt x="0" y="1724122"/>
                        </a:cubicBezTo>
                        <a:cubicBezTo>
                          <a:pt x="-16831" y="1525616"/>
                          <a:pt x="32602" y="1499982"/>
                          <a:pt x="0" y="1322474"/>
                        </a:cubicBezTo>
                        <a:cubicBezTo>
                          <a:pt x="-32602" y="1144966"/>
                          <a:pt x="55176" y="802096"/>
                          <a:pt x="0" y="455761"/>
                        </a:cubicBezTo>
                        <a:cubicBezTo>
                          <a:pt x="39417" y="254522"/>
                          <a:pt x="191952" y="-6116"/>
                          <a:pt x="455761" y="0"/>
                        </a:cubicBezTo>
                        <a:close/>
                      </a:path>
                      <a:path w="2734512" h="4683631" stroke="0" extrusionOk="0">
                        <a:moveTo>
                          <a:pt x="455761" y="0"/>
                        </a:moveTo>
                        <a:cubicBezTo>
                          <a:pt x="554987" y="-20535"/>
                          <a:pt x="757864" y="29553"/>
                          <a:pt x="856819" y="0"/>
                        </a:cubicBezTo>
                        <a:cubicBezTo>
                          <a:pt x="955774" y="-29553"/>
                          <a:pt x="1091515" y="28810"/>
                          <a:pt x="1294336" y="0"/>
                        </a:cubicBezTo>
                        <a:cubicBezTo>
                          <a:pt x="1497157" y="-28810"/>
                          <a:pt x="1536508" y="24136"/>
                          <a:pt x="1768314" y="0"/>
                        </a:cubicBezTo>
                        <a:cubicBezTo>
                          <a:pt x="2000120" y="-24136"/>
                          <a:pt x="2152366" y="31182"/>
                          <a:pt x="2278751" y="0"/>
                        </a:cubicBezTo>
                        <a:cubicBezTo>
                          <a:pt x="2587078" y="35257"/>
                          <a:pt x="2682573" y="189127"/>
                          <a:pt x="2734512" y="455761"/>
                        </a:cubicBezTo>
                        <a:cubicBezTo>
                          <a:pt x="2774465" y="673202"/>
                          <a:pt x="2724545" y="863382"/>
                          <a:pt x="2734512" y="984245"/>
                        </a:cubicBezTo>
                        <a:cubicBezTo>
                          <a:pt x="2744479" y="1105108"/>
                          <a:pt x="2726976" y="1287608"/>
                          <a:pt x="2734512" y="1428171"/>
                        </a:cubicBezTo>
                        <a:cubicBezTo>
                          <a:pt x="2742048" y="1568734"/>
                          <a:pt x="2720491" y="1807238"/>
                          <a:pt x="2734512" y="1956655"/>
                        </a:cubicBezTo>
                        <a:cubicBezTo>
                          <a:pt x="2748533" y="2106072"/>
                          <a:pt x="2730692" y="2437438"/>
                          <a:pt x="2734512" y="2569696"/>
                        </a:cubicBezTo>
                        <a:cubicBezTo>
                          <a:pt x="2738332" y="2701954"/>
                          <a:pt x="2723969" y="2976197"/>
                          <a:pt x="2734512" y="3098180"/>
                        </a:cubicBezTo>
                        <a:cubicBezTo>
                          <a:pt x="2745055" y="3220163"/>
                          <a:pt x="2704321" y="3561658"/>
                          <a:pt x="2734512" y="3711221"/>
                        </a:cubicBezTo>
                        <a:cubicBezTo>
                          <a:pt x="2764703" y="3860784"/>
                          <a:pt x="2734378" y="3935410"/>
                          <a:pt x="2734512" y="4112869"/>
                        </a:cubicBezTo>
                        <a:cubicBezTo>
                          <a:pt x="2734646" y="4290328"/>
                          <a:pt x="2725241" y="4466076"/>
                          <a:pt x="2734512" y="4683631"/>
                        </a:cubicBezTo>
                        <a:lnTo>
                          <a:pt x="2734512" y="4683631"/>
                        </a:lnTo>
                        <a:cubicBezTo>
                          <a:pt x="2618169" y="4735140"/>
                          <a:pt x="2421920" y="4650736"/>
                          <a:pt x="2187610" y="4683631"/>
                        </a:cubicBezTo>
                        <a:cubicBezTo>
                          <a:pt x="1953300" y="4716526"/>
                          <a:pt x="1895637" y="4680243"/>
                          <a:pt x="1695397" y="4683631"/>
                        </a:cubicBezTo>
                        <a:cubicBezTo>
                          <a:pt x="1495157" y="4687019"/>
                          <a:pt x="1375825" y="4658938"/>
                          <a:pt x="1121150" y="4683631"/>
                        </a:cubicBezTo>
                        <a:cubicBezTo>
                          <a:pt x="866475" y="4708324"/>
                          <a:pt x="832945" y="4630336"/>
                          <a:pt x="546902" y="4683631"/>
                        </a:cubicBezTo>
                        <a:cubicBezTo>
                          <a:pt x="260859" y="4736926"/>
                          <a:pt x="270675" y="4627160"/>
                          <a:pt x="0" y="4683631"/>
                        </a:cubicBezTo>
                        <a:lnTo>
                          <a:pt x="0" y="4683631"/>
                        </a:lnTo>
                        <a:cubicBezTo>
                          <a:pt x="-8837" y="4574168"/>
                          <a:pt x="30347" y="4366070"/>
                          <a:pt x="0" y="4281983"/>
                        </a:cubicBezTo>
                        <a:cubicBezTo>
                          <a:pt x="-30347" y="4197896"/>
                          <a:pt x="63505" y="3887876"/>
                          <a:pt x="0" y="3711221"/>
                        </a:cubicBezTo>
                        <a:cubicBezTo>
                          <a:pt x="-63505" y="3534566"/>
                          <a:pt x="19070" y="3338123"/>
                          <a:pt x="0" y="3225016"/>
                        </a:cubicBezTo>
                        <a:cubicBezTo>
                          <a:pt x="-19070" y="3111909"/>
                          <a:pt x="60786" y="2856958"/>
                          <a:pt x="0" y="2654253"/>
                        </a:cubicBezTo>
                        <a:cubicBezTo>
                          <a:pt x="-60786" y="2451548"/>
                          <a:pt x="23242" y="2323645"/>
                          <a:pt x="0" y="2168048"/>
                        </a:cubicBezTo>
                        <a:cubicBezTo>
                          <a:pt x="-23242" y="2012451"/>
                          <a:pt x="27399" y="1850983"/>
                          <a:pt x="0" y="1724122"/>
                        </a:cubicBezTo>
                        <a:cubicBezTo>
                          <a:pt x="-27399" y="1597261"/>
                          <a:pt x="10566" y="1328034"/>
                          <a:pt x="0" y="1153360"/>
                        </a:cubicBezTo>
                        <a:cubicBezTo>
                          <a:pt x="-10566" y="978686"/>
                          <a:pt x="842" y="720427"/>
                          <a:pt x="0" y="455761"/>
                        </a:cubicBezTo>
                        <a:cubicBezTo>
                          <a:pt x="44633" y="235730"/>
                          <a:pt x="263977" y="-32674"/>
                          <a:pt x="455761"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5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MICROSERVICIOS</a:t>
            </a:r>
          </a:p>
        </p:txBody>
      </p:sp>
      <p:sp>
        <p:nvSpPr>
          <p:cNvPr id="38" name="Rectángulo 37">
            <a:extLst>
              <a:ext uri="{FF2B5EF4-FFF2-40B4-BE49-F238E27FC236}">
                <a16:creationId xmlns:a16="http://schemas.microsoft.com/office/drawing/2014/main" id="{5431FF24-E552-7D27-E4EC-B71B022A33B7}"/>
              </a:ext>
            </a:extLst>
          </p:cNvPr>
          <p:cNvSpPr/>
          <p:nvPr/>
        </p:nvSpPr>
        <p:spPr>
          <a:xfrm>
            <a:off x="3891606" y="1545737"/>
            <a:ext cx="794999" cy="21530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Consultas</a:t>
            </a:r>
          </a:p>
        </p:txBody>
      </p:sp>
      <p:pic>
        <p:nvPicPr>
          <p:cNvPr id="39" name="Imagen 38" descr="Forma&#10;&#10;Descripción generada automáticamente con confianza baja">
            <a:extLst>
              <a:ext uri="{FF2B5EF4-FFF2-40B4-BE49-F238E27FC236}">
                <a16:creationId xmlns:a16="http://schemas.microsoft.com/office/drawing/2014/main" id="{AA916501-B0D3-CC31-6EF6-F5544A4423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1403" y="1731056"/>
            <a:ext cx="544828" cy="544828"/>
          </a:xfrm>
          <a:prstGeom prst="rect">
            <a:avLst/>
          </a:prstGeom>
        </p:spPr>
      </p:pic>
      <p:sp>
        <p:nvSpPr>
          <p:cNvPr id="40" name="Flecha: a la derecha 39">
            <a:extLst>
              <a:ext uri="{FF2B5EF4-FFF2-40B4-BE49-F238E27FC236}">
                <a16:creationId xmlns:a16="http://schemas.microsoft.com/office/drawing/2014/main" id="{DB66B906-532B-6F9D-16F7-31FC34A07EB9}"/>
              </a:ext>
            </a:extLst>
          </p:cNvPr>
          <p:cNvSpPr/>
          <p:nvPr/>
        </p:nvSpPr>
        <p:spPr>
          <a:xfrm>
            <a:off x="2943046" y="1711403"/>
            <a:ext cx="512812" cy="200051"/>
          </a:xfrm>
          <a:custGeom>
            <a:avLst/>
            <a:gdLst>
              <a:gd name="connsiteX0" fmla="*/ 0 w 512812"/>
              <a:gd name="connsiteY0" fmla="*/ 50013 h 200051"/>
              <a:gd name="connsiteX1" fmla="*/ 412787 w 512812"/>
              <a:gd name="connsiteY1" fmla="*/ 50013 h 200051"/>
              <a:gd name="connsiteX2" fmla="*/ 412787 w 512812"/>
              <a:gd name="connsiteY2" fmla="*/ 0 h 200051"/>
              <a:gd name="connsiteX3" fmla="*/ 512812 w 512812"/>
              <a:gd name="connsiteY3" fmla="*/ 100026 h 200051"/>
              <a:gd name="connsiteX4" fmla="*/ 412787 w 512812"/>
              <a:gd name="connsiteY4" fmla="*/ 200051 h 200051"/>
              <a:gd name="connsiteX5" fmla="*/ 412787 w 512812"/>
              <a:gd name="connsiteY5" fmla="*/ 150038 h 200051"/>
              <a:gd name="connsiteX6" fmla="*/ 0 w 512812"/>
              <a:gd name="connsiteY6" fmla="*/ 150038 h 200051"/>
              <a:gd name="connsiteX7" fmla="*/ 0 w 512812"/>
              <a:gd name="connsiteY7" fmla="*/ 50013 h 20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812" h="200051" extrusionOk="0">
                <a:moveTo>
                  <a:pt x="0" y="50013"/>
                </a:moveTo>
                <a:cubicBezTo>
                  <a:pt x="122298" y="11105"/>
                  <a:pt x="230538" y="79530"/>
                  <a:pt x="412787" y="50013"/>
                </a:cubicBezTo>
                <a:cubicBezTo>
                  <a:pt x="408495" y="36166"/>
                  <a:pt x="415323" y="10288"/>
                  <a:pt x="412787" y="0"/>
                </a:cubicBezTo>
                <a:cubicBezTo>
                  <a:pt x="453433" y="40112"/>
                  <a:pt x="485150" y="83294"/>
                  <a:pt x="512812" y="100026"/>
                </a:cubicBezTo>
                <a:cubicBezTo>
                  <a:pt x="491862" y="134705"/>
                  <a:pt x="451808" y="149603"/>
                  <a:pt x="412787" y="200051"/>
                </a:cubicBezTo>
                <a:cubicBezTo>
                  <a:pt x="410247" y="184341"/>
                  <a:pt x="415454" y="166351"/>
                  <a:pt x="412787" y="150038"/>
                </a:cubicBezTo>
                <a:cubicBezTo>
                  <a:pt x="308807" y="158409"/>
                  <a:pt x="200058" y="122444"/>
                  <a:pt x="0" y="150038"/>
                </a:cubicBezTo>
                <a:cubicBezTo>
                  <a:pt x="-7277" y="119682"/>
                  <a:pt x="5693" y="81453"/>
                  <a:pt x="0" y="50013"/>
                </a:cubicBezTo>
                <a:close/>
              </a:path>
            </a:pathLst>
          </a:custGeom>
          <a:noFill/>
          <a:ln w="12700">
            <a:solidFill>
              <a:schemeClr val="tx1"/>
            </a:solidFill>
            <a:extLst>
              <a:ext uri="{C807C97D-BFC1-408E-A445-0C87EB9F89A2}">
                <ask:lineSketchStyleProps xmlns:ask="http://schemas.microsoft.com/office/drawing/2018/sketchyshapes" sd="1518554433">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69850" h="38100" prst="cross"/>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noFill/>
              <a:effectLst/>
              <a:uLnTx/>
              <a:uFillTx/>
              <a:latin typeface="Calibri"/>
              <a:ea typeface="+mn-ea"/>
              <a:cs typeface="+mn-cs"/>
            </a:endParaRPr>
          </a:p>
        </p:txBody>
      </p:sp>
      <p:sp>
        <p:nvSpPr>
          <p:cNvPr id="41" name="Flecha: a la izquierda y derecha 40">
            <a:extLst>
              <a:ext uri="{FF2B5EF4-FFF2-40B4-BE49-F238E27FC236}">
                <a16:creationId xmlns:a16="http://schemas.microsoft.com/office/drawing/2014/main" id="{45E3839C-47C2-FC67-1B63-BCCBFA472FBA}"/>
              </a:ext>
            </a:extLst>
          </p:cNvPr>
          <p:cNvSpPr/>
          <p:nvPr/>
        </p:nvSpPr>
        <p:spPr>
          <a:xfrm>
            <a:off x="5397710" y="1670649"/>
            <a:ext cx="590426" cy="156810"/>
          </a:xfrm>
          <a:custGeom>
            <a:avLst/>
            <a:gdLst>
              <a:gd name="connsiteX0" fmla="*/ 0 w 590426"/>
              <a:gd name="connsiteY0" fmla="*/ 78405 h 156810"/>
              <a:gd name="connsiteX1" fmla="*/ 78405 w 590426"/>
              <a:gd name="connsiteY1" fmla="*/ 0 h 156810"/>
              <a:gd name="connsiteX2" fmla="*/ 78405 w 590426"/>
              <a:gd name="connsiteY2" fmla="*/ 39203 h 156810"/>
              <a:gd name="connsiteX3" fmla="*/ 512021 w 590426"/>
              <a:gd name="connsiteY3" fmla="*/ 39203 h 156810"/>
              <a:gd name="connsiteX4" fmla="*/ 512021 w 590426"/>
              <a:gd name="connsiteY4" fmla="*/ 0 h 156810"/>
              <a:gd name="connsiteX5" fmla="*/ 590426 w 590426"/>
              <a:gd name="connsiteY5" fmla="*/ 78405 h 156810"/>
              <a:gd name="connsiteX6" fmla="*/ 512021 w 590426"/>
              <a:gd name="connsiteY6" fmla="*/ 156810 h 156810"/>
              <a:gd name="connsiteX7" fmla="*/ 512021 w 590426"/>
              <a:gd name="connsiteY7" fmla="*/ 117608 h 156810"/>
              <a:gd name="connsiteX8" fmla="*/ 78405 w 590426"/>
              <a:gd name="connsiteY8" fmla="*/ 117608 h 156810"/>
              <a:gd name="connsiteX9" fmla="*/ 78405 w 590426"/>
              <a:gd name="connsiteY9" fmla="*/ 156810 h 156810"/>
              <a:gd name="connsiteX10" fmla="*/ 0 w 590426"/>
              <a:gd name="connsiteY10" fmla="*/ 78405 h 15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0426" h="156810" extrusionOk="0">
                <a:moveTo>
                  <a:pt x="0" y="78405"/>
                </a:moveTo>
                <a:cubicBezTo>
                  <a:pt x="13770" y="54684"/>
                  <a:pt x="48237" y="36007"/>
                  <a:pt x="78405" y="0"/>
                </a:cubicBezTo>
                <a:cubicBezTo>
                  <a:pt x="81964" y="8422"/>
                  <a:pt x="75458" y="24002"/>
                  <a:pt x="78405" y="39203"/>
                </a:cubicBezTo>
                <a:cubicBezTo>
                  <a:pt x="233929" y="4033"/>
                  <a:pt x="326253" y="81399"/>
                  <a:pt x="512021" y="39203"/>
                </a:cubicBezTo>
                <a:cubicBezTo>
                  <a:pt x="509680" y="24395"/>
                  <a:pt x="516246" y="13197"/>
                  <a:pt x="512021" y="0"/>
                </a:cubicBezTo>
                <a:cubicBezTo>
                  <a:pt x="555987" y="33080"/>
                  <a:pt x="566361" y="69052"/>
                  <a:pt x="590426" y="78405"/>
                </a:cubicBezTo>
                <a:cubicBezTo>
                  <a:pt x="569802" y="103461"/>
                  <a:pt x="543035" y="123194"/>
                  <a:pt x="512021" y="156810"/>
                </a:cubicBezTo>
                <a:cubicBezTo>
                  <a:pt x="511071" y="144360"/>
                  <a:pt x="512892" y="130271"/>
                  <a:pt x="512021" y="117608"/>
                </a:cubicBezTo>
                <a:cubicBezTo>
                  <a:pt x="401527" y="155370"/>
                  <a:pt x="221579" y="103991"/>
                  <a:pt x="78405" y="117608"/>
                </a:cubicBezTo>
                <a:cubicBezTo>
                  <a:pt x="81434" y="135968"/>
                  <a:pt x="76459" y="137226"/>
                  <a:pt x="78405" y="156810"/>
                </a:cubicBezTo>
                <a:cubicBezTo>
                  <a:pt x="43083" y="136514"/>
                  <a:pt x="27689" y="103377"/>
                  <a:pt x="0" y="78405"/>
                </a:cubicBezTo>
                <a:close/>
              </a:path>
            </a:pathLst>
          </a:custGeom>
          <a:noFill/>
          <a:ln w="12700">
            <a:solidFill>
              <a:schemeClr val="tx1"/>
            </a:solidFill>
            <a:extLst>
              <a:ext uri="{C807C97D-BFC1-408E-A445-0C87EB9F89A2}">
                <ask:lineSketchStyleProps xmlns:ask="http://schemas.microsoft.com/office/drawing/2018/sketchyshapes" sd="1103032785">
                  <a:prstGeom prst="lef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69850" h="38100" prst="cross"/>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noFill/>
              <a:effectLst/>
              <a:uLnTx/>
              <a:uFillTx/>
              <a:latin typeface="Calibri"/>
              <a:ea typeface="+mn-ea"/>
              <a:cs typeface="+mn-cs"/>
            </a:endParaRPr>
          </a:p>
        </p:txBody>
      </p:sp>
      <p:sp>
        <p:nvSpPr>
          <p:cNvPr id="42" name="Flecha: a la izquierda y derecha 41">
            <a:extLst>
              <a:ext uri="{FF2B5EF4-FFF2-40B4-BE49-F238E27FC236}">
                <a16:creationId xmlns:a16="http://schemas.microsoft.com/office/drawing/2014/main" id="{7B053E21-DF6D-AD2C-DCBC-904E9C2A4530}"/>
              </a:ext>
            </a:extLst>
          </p:cNvPr>
          <p:cNvSpPr/>
          <p:nvPr/>
        </p:nvSpPr>
        <p:spPr>
          <a:xfrm>
            <a:off x="5109157" y="3767562"/>
            <a:ext cx="549827" cy="165889"/>
          </a:xfrm>
          <a:custGeom>
            <a:avLst/>
            <a:gdLst>
              <a:gd name="connsiteX0" fmla="*/ 0 w 549827"/>
              <a:gd name="connsiteY0" fmla="*/ 82945 h 165889"/>
              <a:gd name="connsiteX1" fmla="*/ 82945 w 549827"/>
              <a:gd name="connsiteY1" fmla="*/ 0 h 165889"/>
              <a:gd name="connsiteX2" fmla="*/ 82945 w 549827"/>
              <a:gd name="connsiteY2" fmla="*/ 41472 h 165889"/>
              <a:gd name="connsiteX3" fmla="*/ 466883 w 549827"/>
              <a:gd name="connsiteY3" fmla="*/ 41472 h 165889"/>
              <a:gd name="connsiteX4" fmla="*/ 466883 w 549827"/>
              <a:gd name="connsiteY4" fmla="*/ 0 h 165889"/>
              <a:gd name="connsiteX5" fmla="*/ 549827 w 549827"/>
              <a:gd name="connsiteY5" fmla="*/ 82945 h 165889"/>
              <a:gd name="connsiteX6" fmla="*/ 466883 w 549827"/>
              <a:gd name="connsiteY6" fmla="*/ 165889 h 165889"/>
              <a:gd name="connsiteX7" fmla="*/ 466883 w 549827"/>
              <a:gd name="connsiteY7" fmla="*/ 124417 h 165889"/>
              <a:gd name="connsiteX8" fmla="*/ 82945 w 549827"/>
              <a:gd name="connsiteY8" fmla="*/ 124417 h 165889"/>
              <a:gd name="connsiteX9" fmla="*/ 82945 w 549827"/>
              <a:gd name="connsiteY9" fmla="*/ 165889 h 165889"/>
              <a:gd name="connsiteX10" fmla="*/ 0 w 549827"/>
              <a:gd name="connsiteY10" fmla="*/ 82945 h 16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9827" h="165889" extrusionOk="0">
                <a:moveTo>
                  <a:pt x="0" y="82945"/>
                </a:moveTo>
                <a:cubicBezTo>
                  <a:pt x="21827" y="55335"/>
                  <a:pt x="57585" y="38670"/>
                  <a:pt x="82945" y="0"/>
                </a:cubicBezTo>
                <a:cubicBezTo>
                  <a:pt x="86377" y="10062"/>
                  <a:pt x="82053" y="20772"/>
                  <a:pt x="82945" y="41472"/>
                </a:cubicBezTo>
                <a:cubicBezTo>
                  <a:pt x="161631" y="10365"/>
                  <a:pt x="387302" y="63809"/>
                  <a:pt x="466883" y="41472"/>
                </a:cubicBezTo>
                <a:cubicBezTo>
                  <a:pt x="464525" y="25708"/>
                  <a:pt x="471454" y="19163"/>
                  <a:pt x="466883" y="0"/>
                </a:cubicBezTo>
                <a:cubicBezTo>
                  <a:pt x="503194" y="21677"/>
                  <a:pt x="515009" y="65260"/>
                  <a:pt x="549827" y="82945"/>
                </a:cubicBezTo>
                <a:cubicBezTo>
                  <a:pt x="531875" y="119882"/>
                  <a:pt x="491304" y="121721"/>
                  <a:pt x="466883" y="165889"/>
                </a:cubicBezTo>
                <a:cubicBezTo>
                  <a:pt x="465165" y="151892"/>
                  <a:pt x="468381" y="135984"/>
                  <a:pt x="466883" y="124417"/>
                </a:cubicBezTo>
                <a:cubicBezTo>
                  <a:pt x="277831" y="157455"/>
                  <a:pt x="161232" y="113851"/>
                  <a:pt x="82945" y="124417"/>
                </a:cubicBezTo>
                <a:cubicBezTo>
                  <a:pt x="82945" y="143303"/>
                  <a:pt x="78730" y="148278"/>
                  <a:pt x="82945" y="165889"/>
                </a:cubicBezTo>
                <a:cubicBezTo>
                  <a:pt x="59621" y="143416"/>
                  <a:pt x="45228" y="116864"/>
                  <a:pt x="0" y="82945"/>
                </a:cubicBezTo>
                <a:close/>
              </a:path>
            </a:pathLst>
          </a:custGeom>
          <a:noFill/>
          <a:ln w="12700">
            <a:solidFill>
              <a:schemeClr val="tx1"/>
            </a:solidFill>
            <a:extLst>
              <a:ext uri="{C807C97D-BFC1-408E-A445-0C87EB9F89A2}">
                <ask:lineSketchStyleProps xmlns:ask="http://schemas.microsoft.com/office/drawing/2018/sketchyshapes" sd="1103032785">
                  <a:prstGeom prst="lef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69850" h="38100" prst="cross"/>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noFill/>
              <a:effectLst/>
              <a:uLnTx/>
              <a:uFillTx/>
              <a:latin typeface="Calibri"/>
              <a:ea typeface="+mn-ea"/>
              <a:cs typeface="+mn-cs"/>
            </a:endParaRPr>
          </a:p>
        </p:txBody>
      </p:sp>
      <p:sp>
        <p:nvSpPr>
          <p:cNvPr id="43" name="Rectángulo 42">
            <a:extLst>
              <a:ext uri="{FF2B5EF4-FFF2-40B4-BE49-F238E27FC236}">
                <a16:creationId xmlns:a16="http://schemas.microsoft.com/office/drawing/2014/main" id="{A446D047-51BB-49BA-88A9-83B0EB6CAD30}"/>
              </a:ext>
            </a:extLst>
          </p:cNvPr>
          <p:cNvSpPr/>
          <p:nvPr/>
        </p:nvSpPr>
        <p:spPr>
          <a:xfrm>
            <a:off x="1209430" y="2609913"/>
            <a:ext cx="4484185" cy="239657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43">
            <a:extLst>
              <a:ext uri="{FF2B5EF4-FFF2-40B4-BE49-F238E27FC236}">
                <a16:creationId xmlns:a16="http://schemas.microsoft.com/office/drawing/2014/main" id="{E78EF65F-ECC9-AAEF-500D-617879EF8E0F}"/>
              </a:ext>
            </a:extLst>
          </p:cNvPr>
          <p:cNvSpPr/>
          <p:nvPr/>
        </p:nvSpPr>
        <p:spPr>
          <a:xfrm>
            <a:off x="1202210" y="857745"/>
            <a:ext cx="4484186" cy="1689259"/>
          </a:xfrm>
          <a:prstGeom prst="rect">
            <a:avLst/>
          </a:prstGeom>
          <a:noFill/>
          <a:ln>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CuadroTexto 44">
            <a:extLst>
              <a:ext uri="{FF2B5EF4-FFF2-40B4-BE49-F238E27FC236}">
                <a16:creationId xmlns:a16="http://schemas.microsoft.com/office/drawing/2014/main" id="{EB47795A-4201-3188-1693-967992C7CCC5}"/>
              </a:ext>
            </a:extLst>
          </p:cNvPr>
          <p:cNvSpPr txBox="1"/>
          <p:nvPr/>
        </p:nvSpPr>
        <p:spPr>
          <a:xfrm>
            <a:off x="2369249" y="801198"/>
            <a:ext cx="1831557" cy="369332"/>
          </a:xfrm>
          <a:prstGeom prst="rect">
            <a:avLst/>
          </a:prstGeom>
          <a:noFill/>
        </p:spPr>
        <p:txBody>
          <a:bodyPr wrap="square" rtlCol="0">
            <a:spAutoFit/>
          </a:bodyPr>
          <a:lstStyle/>
          <a:p>
            <a:r>
              <a:rPr lang="es-ES" dirty="0"/>
              <a:t>Front-</a:t>
            </a:r>
            <a:r>
              <a:rPr lang="es-ES" dirty="0" err="1"/>
              <a:t>End</a:t>
            </a:r>
            <a:r>
              <a:rPr lang="es-ES" dirty="0"/>
              <a:t> MARE</a:t>
            </a:r>
          </a:p>
        </p:txBody>
      </p:sp>
      <p:sp>
        <p:nvSpPr>
          <p:cNvPr id="46" name="CuadroTexto 45">
            <a:extLst>
              <a:ext uri="{FF2B5EF4-FFF2-40B4-BE49-F238E27FC236}">
                <a16:creationId xmlns:a16="http://schemas.microsoft.com/office/drawing/2014/main" id="{E0C81CF5-1426-5DC2-69DF-644731A6F5EF}"/>
              </a:ext>
            </a:extLst>
          </p:cNvPr>
          <p:cNvSpPr txBox="1"/>
          <p:nvPr/>
        </p:nvSpPr>
        <p:spPr>
          <a:xfrm>
            <a:off x="2129764" y="2586386"/>
            <a:ext cx="2642113" cy="369332"/>
          </a:xfrm>
          <a:prstGeom prst="rect">
            <a:avLst/>
          </a:prstGeom>
          <a:noFill/>
        </p:spPr>
        <p:txBody>
          <a:bodyPr wrap="square" rtlCol="0">
            <a:spAutoFit/>
          </a:bodyPr>
          <a:lstStyle/>
          <a:p>
            <a:r>
              <a:rPr lang="es-ES" dirty="0"/>
              <a:t>Proceso de Carga MARE</a:t>
            </a:r>
          </a:p>
        </p:txBody>
      </p:sp>
    </p:spTree>
    <p:extLst>
      <p:ext uri="{BB962C8B-B14F-4D97-AF65-F5344CB8AC3E}">
        <p14:creationId xmlns:p14="http://schemas.microsoft.com/office/powerpoint/2010/main" val="165013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¿CÓMO ME PUEDE AYUDAR MARE?</a:t>
            </a:r>
          </a:p>
        </p:txBody>
      </p:sp>
      <p:sp>
        <p:nvSpPr>
          <p:cNvPr id="4" name="3 Marcador de número de diapositiva"/>
          <p:cNvSpPr>
            <a:spLocks noGrp="1"/>
          </p:cNvSpPr>
          <p:nvPr>
            <p:ph type="sldNum" sz="quarter" idx="12"/>
          </p:nvPr>
        </p:nvSpPr>
        <p:spPr/>
        <p:txBody>
          <a:bodyPr/>
          <a:lstStyle/>
          <a:p>
            <a:fld id="{CAF71A83-2317-41CE-AF2E-1614BF4FFC11}" type="slidenum">
              <a:rPr lang="es-ES" smtClean="0"/>
              <a:pPr/>
              <a:t>31</a:t>
            </a:fld>
            <a:endParaRPr lang="es-ES" dirty="0"/>
          </a:p>
        </p:txBody>
      </p:sp>
      <p:sp>
        <p:nvSpPr>
          <p:cNvPr id="7" name="Marcador de contenido 2">
            <a:extLst>
              <a:ext uri="{FF2B5EF4-FFF2-40B4-BE49-F238E27FC236}">
                <a16:creationId xmlns:a16="http://schemas.microsoft.com/office/drawing/2014/main" id="{0B03049C-1293-ACF6-4CF1-6ED042CFD151}"/>
              </a:ext>
            </a:extLst>
          </p:cNvPr>
          <p:cNvSpPr>
            <a:spLocks noGrp="1"/>
          </p:cNvSpPr>
          <p:nvPr/>
        </p:nvSpPr>
        <p:spPr>
          <a:xfrm>
            <a:off x="350044" y="921111"/>
            <a:ext cx="8336756" cy="3843337"/>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Clr>
                <a:schemeClr val="accent1"/>
              </a:buClr>
              <a:buFont typeface="Wingdings" panose="05000000000000000000" pitchFamily="2" charset="2"/>
              <a:buChar char="è"/>
              <a:defRPr sz="3200" kern="1200">
                <a:solidFill>
                  <a:schemeClr val="tx1"/>
                </a:solidFill>
                <a:latin typeface="Century Gothic" panose="020B0502020202020204" pitchFamily="34" charset="0"/>
                <a:ea typeface="+mn-ea"/>
                <a:cs typeface="+mn-cs"/>
              </a:defRPr>
            </a:lvl1pPr>
            <a:lvl2pPr marL="742950" indent="-285750" algn="l" defTabSz="914400" rtl="0" eaLnBrk="1" latinLnBrk="0" hangingPunct="1">
              <a:spcBef>
                <a:spcPct val="20000"/>
              </a:spcBef>
              <a:buClr>
                <a:schemeClr val="accent1"/>
              </a:buClr>
              <a:buFont typeface="Wingdings" panose="05000000000000000000" pitchFamily="2" charset="2"/>
              <a:buChar char="§"/>
              <a:defRPr sz="2800" kern="1200">
                <a:solidFill>
                  <a:schemeClr val="tx1"/>
                </a:solidFill>
                <a:latin typeface="Century Gothic" panose="020B0502020202020204" pitchFamily="34" charset="0"/>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2400" kern="1200">
                <a:solidFill>
                  <a:schemeClr val="tx1"/>
                </a:solidFill>
                <a:latin typeface="Century Gothic" panose="020B0502020202020204" pitchFamily="34" charset="0"/>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Century Gothic" panose="020B0502020202020204" pitchFamily="34" charset="0"/>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dirty="0"/>
              <a:t>Información de Artefactos</a:t>
            </a:r>
          </a:p>
          <a:p>
            <a:pPr lvl="1"/>
            <a:r>
              <a:rPr lang="es-ES" sz="2800" dirty="0">
                <a:solidFill>
                  <a:schemeClr val="tx1"/>
                </a:solidFill>
                <a:latin typeface="Verdana" panose="020B0604030504040204" pitchFamily="34" charset="0"/>
                <a:ea typeface="Verdana" panose="020B0604030504040204" pitchFamily="34" charset="0"/>
              </a:rPr>
              <a:t>¿Qué versión hay en un entorno?</a:t>
            </a:r>
          </a:p>
          <a:p>
            <a:pPr lvl="1"/>
            <a:r>
              <a:rPr lang="es-ES" sz="2900" dirty="0">
                <a:latin typeface="Verdana" panose="020B0604030504040204" pitchFamily="34" charset="0"/>
                <a:ea typeface="Verdana" panose="020B0604030504040204" pitchFamily="34" charset="0"/>
              </a:rPr>
              <a:t>¿Qué artefactos tiene la versión?</a:t>
            </a:r>
          </a:p>
          <a:p>
            <a:pPr lvl="1"/>
            <a:r>
              <a:rPr lang="es-ES" sz="2900" dirty="0">
                <a:latin typeface="Verdana" panose="020B0604030504040204" pitchFamily="34" charset="0"/>
                <a:ea typeface="Verdana" panose="020B0604030504040204" pitchFamily="34" charset="0"/>
              </a:rPr>
              <a:t>¿Qué artefactos hay instalados en un entorno de una aplicación?</a:t>
            </a:r>
          </a:p>
          <a:p>
            <a:pPr lvl="1"/>
            <a:r>
              <a:rPr lang="es-ES" sz="2900" dirty="0">
                <a:latin typeface="Verdana" panose="020B0604030504040204" pitchFamily="34" charset="0"/>
                <a:ea typeface="Verdana" panose="020B0604030504040204" pitchFamily="34" charset="0"/>
              </a:rPr>
              <a:t>¿Qué diferencias hay entre entornos para una aplicación?</a:t>
            </a:r>
          </a:p>
          <a:p>
            <a:pPr lvl="1"/>
            <a:endParaRPr lang="es-ES" sz="2800" dirty="0">
              <a:solidFill>
                <a:schemeClr val="tx1"/>
              </a:solidFill>
              <a:latin typeface="Verdana" panose="020B0604030504040204" pitchFamily="34" charset="0"/>
              <a:ea typeface="Verdana" panose="020B0604030504040204" pitchFamily="34" charset="0"/>
            </a:endParaRPr>
          </a:p>
          <a:p>
            <a:r>
              <a:rPr lang="es-ES" dirty="0"/>
              <a:t>Información de Dependencias</a:t>
            </a:r>
          </a:p>
          <a:p>
            <a:pPr marL="0" indent="0">
              <a:buNone/>
            </a:pPr>
            <a:endParaRPr lang="es-ES" dirty="0"/>
          </a:p>
          <a:p>
            <a:pPr lvl="1"/>
            <a:r>
              <a:rPr lang="es-ES" sz="2800" dirty="0">
                <a:solidFill>
                  <a:schemeClr val="tx1"/>
                </a:solidFill>
                <a:latin typeface="Verdana" panose="020B0604030504040204" pitchFamily="34" charset="0"/>
                <a:ea typeface="Verdana" panose="020B0604030504040204" pitchFamily="34" charset="0"/>
              </a:rPr>
              <a:t>¿De qué aplicaciones depende una aplicación?</a:t>
            </a:r>
          </a:p>
          <a:p>
            <a:pPr lvl="1"/>
            <a:r>
              <a:rPr lang="es-ES" sz="2800" dirty="0">
                <a:solidFill>
                  <a:schemeClr val="tx1"/>
                </a:solidFill>
                <a:latin typeface="Verdana" panose="020B0604030504040204" pitchFamily="34" charset="0"/>
                <a:ea typeface="Verdana" panose="020B0604030504040204" pitchFamily="34" charset="0"/>
              </a:rPr>
              <a:t>¿A que aplicaciones impacta un cambio?</a:t>
            </a:r>
          </a:p>
          <a:p>
            <a:pPr lvl="1"/>
            <a:r>
              <a:rPr lang="es-ES" sz="2800" dirty="0">
                <a:solidFill>
                  <a:schemeClr val="tx1"/>
                </a:solidFill>
                <a:latin typeface="Verdana" panose="020B0604030504040204" pitchFamily="34" charset="0"/>
                <a:ea typeface="Verdana" panose="020B0604030504040204" pitchFamily="34" charset="0"/>
              </a:rPr>
              <a:t>¿Con que otras aplicaciones tenemos que coordinarnos para promocionar?</a:t>
            </a:r>
          </a:p>
          <a:p>
            <a:pPr lvl="1"/>
            <a:r>
              <a:rPr lang="es-ES" sz="2800" dirty="0">
                <a:solidFill>
                  <a:schemeClr val="tx1"/>
                </a:solidFill>
                <a:latin typeface="Verdana" panose="020B0604030504040204" pitchFamily="34" charset="0"/>
                <a:ea typeface="Verdana" panose="020B0604030504040204" pitchFamily="34" charset="0"/>
              </a:rPr>
              <a:t>¿Qué impacto produciremos en otras aplicaciones al promocionar una versión?</a:t>
            </a:r>
          </a:p>
          <a:p>
            <a:pPr lvl="1"/>
            <a:r>
              <a:rPr lang="es-ES" dirty="0">
                <a:latin typeface="Verdana" panose="020B0604030504040204" pitchFamily="34" charset="0"/>
                <a:ea typeface="Verdana" panose="020B0604030504040204" pitchFamily="34" charset="0"/>
              </a:rPr>
              <a:t>¿Qué ha cambiado para que deje de funcionar una aplicación?</a:t>
            </a:r>
          </a:p>
          <a:p>
            <a:pPr lvl="1"/>
            <a:r>
              <a:rPr lang="es-ES" sz="2800" dirty="0">
                <a:solidFill>
                  <a:schemeClr val="tx1"/>
                </a:solidFill>
                <a:latin typeface="Verdana" panose="020B0604030504040204" pitchFamily="34" charset="0"/>
                <a:ea typeface="Verdana" panose="020B0604030504040204" pitchFamily="34" charset="0"/>
              </a:rPr>
              <a:t>¿Qué diferencias hay en las relaciones de una aplicación entre dos entornos?</a:t>
            </a:r>
          </a:p>
        </p:txBody>
      </p:sp>
    </p:spTree>
    <p:extLst>
      <p:ext uri="{BB962C8B-B14F-4D97-AF65-F5344CB8AC3E}">
        <p14:creationId xmlns:p14="http://schemas.microsoft.com/office/powerpoint/2010/main" val="297825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D95A9-5820-34F3-B208-F3E3FBAADF5B}"/>
              </a:ext>
            </a:extLst>
          </p:cNvPr>
          <p:cNvSpPr>
            <a:spLocks noGrp="1"/>
          </p:cNvSpPr>
          <p:nvPr>
            <p:ph type="title"/>
          </p:nvPr>
        </p:nvSpPr>
        <p:spPr>
          <a:xfrm>
            <a:off x="304800" y="112458"/>
            <a:ext cx="8382000" cy="654392"/>
          </a:xfrm>
        </p:spPr>
        <p:txBody>
          <a:bodyPr/>
          <a:lstStyle/>
          <a:p>
            <a:r>
              <a:rPr lang="es-ES" dirty="0"/>
              <a:t>PRESENTACION MODELO RELACION MARE</a:t>
            </a:r>
          </a:p>
        </p:txBody>
      </p:sp>
      <p:sp>
        <p:nvSpPr>
          <p:cNvPr id="4" name="Marcador de número de diapositiva 3">
            <a:extLst>
              <a:ext uri="{FF2B5EF4-FFF2-40B4-BE49-F238E27FC236}">
                <a16:creationId xmlns:a16="http://schemas.microsoft.com/office/drawing/2014/main" id="{E1A184A1-83AF-BF5B-4233-8B0B094CB333}"/>
              </a:ext>
            </a:extLst>
          </p:cNvPr>
          <p:cNvSpPr>
            <a:spLocks noGrp="1"/>
          </p:cNvSpPr>
          <p:nvPr>
            <p:ph type="sldNum" sz="quarter" idx="12"/>
          </p:nvPr>
        </p:nvSpPr>
        <p:spPr/>
        <p:txBody>
          <a:bodyPr/>
          <a:lstStyle/>
          <a:p>
            <a:fld id="{CAF71A83-2317-41CE-AF2E-1614BF4FFC11}" type="slidenum">
              <a:rPr lang="es-ES" smtClean="0"/>
              <a:pPr/>
              <a:t>32</a:t>
            </a:fld>
            <a:endParaRPr lang="es-ES"/>
          </a:p>
        </p:txBody>
      </p:sp>
      <p:pic>
        <p:nvPicPr>
          <p:cNvPr id="6146" name="Picture 2" descr="Invitación Jornada Dk Gest Demo Day. Descubre nuestro secreto a gritos! -  Dk no son solo dos letras S.L. - Dkreativo">
            <a:extLst>
              <a:ext uri="{FF2B5EF4-FFF2-40B4-BE49-F238E27FC236}">
                <a16:creationId xmlns:a16="http://schemas.microsoft.com/office/drawing/2014/main" id="{10102E20-02E7-B6E4-A303-3B998BC1B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857250"/>
            <a:ext cx="5457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5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DF9C2-3D34-A63F-95EB-42A184E4AC7F}"/>
              </a:ext>
            </a:extLst>
          </p:cNvPr>
          <p:cNvSpPr>
            <a:spLocks noGrp="1"/>
          </p:cNvSpPr>
          <p:nvPr>
            <p:ph type="title"/>
          </p:nvPr>
        </p:nvSpPr>
        <p:spPr>
          <a:xfrm>
            <a:off x="457200" y="-55919"/>
            <a:ext cx="8229600" cy="654392"/>
          </a:xfrm>
        </p:spPr>
        <p:txBody>
          <a:bodyPr/>
          <a:lstStyle/>
          <a:p>
            <a:r>
              <a:rPr lang="es-ES" sz="2400" dirty="0"/>
              <a:t>Beneficios para ISM del Modelo</a:t>
            </a:r>
          </a:p>
        </p:txBody>
      </p:sp>
      <p:sp>
        <p:nvSpPr>
          <p:cNvPr id="4" name="Marcador de número de diapositiva 3">
            <a:extLst>
              <a:ext uri="{FF2B5EF4-FFF2-40B4-BE49-F238E27FC236}">
                <a16:creationId xmlns:a16="http://schemas.microsoft.com/office/drawing/2014/main" id="{98041957-CCD9-ACA7-DE51-5F20245E2994}"/>
              </a:ext>
            </a:extLst>
          </p:cNvPr>
          <p:cNvSpPr>
            <a:spLocks noGrp="1"/>
          </p:cNvSpPr>
          <p:nvPr>
            <p:ph type="sldNum" sz="quarter" idx="12"/>
          </p:nvPr>
        </p:nvSpPr>
        <p:spPr/>
        <p:txBody>
          <a:bodyPr/>
          <a:lstStyle/>
          <a:p>
            <a:fld id="{CAF71A83-2317-41CE-AF2E-1614BF4FFC11}" type="slidenum">
              <a:rPr lang="es-ES" smtClean="0"/>
              <a:pPr/>
              <a:t>33</a:t>
            </a:fld>
            <a:endParaRPr lang="es-ES"/>
          </a:p>
        </p:txBody>
      </p:sp>
      <p:graphicFrame>
        <p:nvGraphicFramePr>
          <p:cNvPr id="5" name="Diagrama 4">
            <a:extLst>
              <a:ext uri="{FF2B5EF4-FFF2-40B4-BE49-F238E27FC236}">
                <a16:creationId xmlns:a16="http://schemas.microsoft.com/office/drawing/2014/main" id="{82B95FEC-0F4E-6F24-408E-10425C2ACBFA}"/>
              </a:ext>
            </a:extLst>
          </p:cNvPr>
          <p:cNvGraphicFramePr/>
          <p:nvPr/>
        </p:nvGraphicFramePr>
        <p:xfrm>
          <a:off x="1377265" y="692944"/>
          <a:ext cx="5787919" cy="4021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558EBF8C-2848-BD91-F166-82B0BF215B53}"/>
              </a:ext>
            </a:extLst>
          </p:cNvPr>
          <p:cNvSpPr txBox="1"/>
          <p:nvPr/>
        </p:nvSpPr>
        <p:spPr>
          <a:xfrm>
            <a:off x="5819775" y="3553991"/>
            <a:ext cx="2897029" cy="830997"/>
          </a:xfrm>
          <a:prstGeom prst="rect">
            <a:avLst/>
          </a:prstGeom>
          <a:noFill/>
        </p:spPr>
        <p:txBody>
          <a:bodyPr wrap="square" rtlCol="0">
            <a:spAutoFit/>
          </a:bodyPr>
          <a:lstStyle/>
          <a:p>
            <a:r>
              <a:rPr lang="es-ES" sz="1200"/>
              <a:t>Visualización (HARA) de información productiva sobre aplicaciones NAUA y </a:t>
            </a:r>
            <a:r>
              <a:rPr lang="es-ES" sz="1200" err="1"/>
              <a:t>Openshift</a:t>
            </a:r>
            <a:r>
              <a:rPr lang="es-ES" sz="1200"/>
              <a:t>. Información analítica de </a:t>
            </a:r>
            <a:r>
              <a:rPr lang="es-ES" sz="1200" err="1"/>
              <a:t>eSil</a:t>
            </a:r>
            <a:r>
              <a:rPr lang="es-ES" sz="1200"/>
              <a:t> a través de IAAD.</a:t>
            </a:r>
          </a:p>
        </p:txBody>
      </p:sp>
      <p:sp>
        <p:nvSpPr>
          <p:cNvPr id="7" name="CuadroTexto 6">
            <a:extLst>
              <a:ext uri="{FF2B5EF4-FFF2-40B4-BE49-F238E27FC236}">
                <a16:creationId xmlns:a16="http://schemas.microsoft.com/office/drawing/2014/main" id="{B562EFB2-4AFD-3162-DB41-43CA5A060436}"/>
              </a:ext>
            </a:extLst>
          </p:cNvPr>
          <p:cNvSpPr txBox="1"/>
          <p:nvPr/>
        </p:nvSpPr>
        <p:spPr>
          <a:xfrm>
            <a:off x="5819775" y="1286766"/>
            <a:ext cx="2547938" cy="830997"/>
          </a:xfrm>
          <a:prstGeom prst="rect">
            <a:avLst/>
          </a:prstGeom>
          <a:noFill/>
        </p:spPr>
        <p:txBody>
          <a:bodyPr wrap="square" rtlCol="0">
            <a:spAutoFit/>
          </a:bodyPr>
          <a:lstStyle/>
          <a:p>
            <a:r>
              <a:rPr lang="es-ES" sz="1200"/>
              <a:t>Generación de itinerarios de pruebas priorizando la eficiencia de las mismas. Inclusiones de predicciones de IA para optimizarlos.</a:t>
            </a:r>
          </a:p>
        </p:txBody>
      </p:sp>
      <p:sp>
        <p:nvSpPr>
          <p:cNvPr id="8" name="CuadroTexto 7">
            <a:extLst>
              <a:ext uri="{FF2B5EF4-FFF2-40B4-BE49-F238E27FC236}">
                <a16:creationId xmlns:a16="http://schemas.microsoft.com/office/drawing/2014/main" id="{A60287F3-C13A-88D7-812A-98023DA9178E}"/>
              </a:ext>
            </a:extLst>
          </p:cNvPr>
          <p:cNvSpPr txBox="1"/>
          <p:nvPr/>
        </p:nvSpPr>
        <p:spPr>
          <a:xfrm>
            <a:off x="4639988" y="4479459"/>
            <a:ext cx="3198187" cy="461665"/>
          </a:xfrm>
          <a:prstGeom prst="rect">
            <a:avLst/>
          </a:prstGeom>
          <a:noFill/>
        </p:spPr>
        <p:txBody>
          <a:bodyPr wrap="square" rtlCol="0">
            <a:spAutoFit/>
          </a:bodyPr>
          <a:lstStyle/>
          <a:p>
            <a:r>
              <a:rPr lang="es-ES" sz="1200"/>
              <a:t>Registro planes de prueba y ejecuciones en ALM.</a:t>
            </a:r>
          </a:p>
        </p:txBody>
      </p:sp>
      <p:sp>
        <p:nvSpPr>
          <p:cNvPr id="9" name="CuadroTexto 8">
            <a:extLst>
              <a:ext uri="{FF2B5EF4-FFF2-40B4-BE49-F238E27FC236}">
                <a16:creationId xmlns:a16="http://schemas.microsoft.com/office/drawing/2014/main" id="{211DD6F9-6908-D158-7CCE-D503C8877BCF}"/>
              </a:ext>
            </a:extLst>
          </p:cNvPr>
          <p:cNvSpPr txBox="1"/>
          <p:nvPr/>
        </p:nvSpPr>
        <p:spPr>
          <a:xfrm>
            <a:off x="360007" y="3641957"/>
            <a:ext cx="2507193" cy="1200329"/>
          </a:xfrm>
          <a:prstGeom prst="rect">
            <a:avLst/>
          </a:prstGeom>
          <a:noFill/>
        </p:spPr>
        <p:txBody>
          <a:bodyPr wrap="square" rtlCol="0">
            <a:spAutoFit/>
          </a:bodyPr>
          <a:lstStyle/>
          <a:p>
            <a:r>
              <a:rPr lang="es-ES" sz="1200" dirty="0"/>
              <a:t>Gestión de los despliegues en los diferentes entornos, así como el control de sus dependencias y orden, evitando fallos por “software” que no está. Uso de Jira para gestionar el versionado de aplicación.</a:t>
            </a:r>
          </a:p>
        </p:txBody>
      </p:sp>
      <p:sp>
        <p:nvSpPr>
          <p:cNvPr id="10" name="CuadroTexto 9">
            <a:extLst>
              <a:ext uri="{FF2B5EF4-FFF2-40B4-BE49-F238E27FC236}">
                <a16:creationId xmlns:a16="http://schemas.microsoft.com/office/drawing/2014/main" id="{4C2B5F2B-2339-3913-5E41-98DFE88FFD59}"/>
              </a:ext>
            </a:extLst>
          </p:cNvPr>
          <p:cNvSpPr txBox="1"/>
          <p:nvPr/>
        </p:nvSpPr>
        <p:spPr>
          <a:xfrm>
            <a:off x="4607774" y="563491"/>
            <a:ext cx="3337561" cy="461665"/>
          </a:xfrm>
          <a:prstGeom prst="rect">
            <a:avLst/>
          </a:prstGeom>
          <a:noFill/>
        </p:spPr>
        <p:txBody>
          <a:bodyPr wrap="square" rtlCol="0">
            <a:spAutoFit/>
          </a:bodyPr>
          <a:lstStyle/>
          <a:p>
            <a:r>
              <a:rPr lang="es-ES" sz="1200" dirty="0"/>
              <a:t>Catalogado el software de ISM (Elementos Promocionables, Aplicaciones… )</a:t>
            </a:r>
          </a:p>
        </p:txBody>
      </p:sp>
      <p:sp>
        <p:nvSpPr>
          <p:cNvPr id="11" name="CuadroTexto 10">
            <a:extLst>
              <a:ext uri="{FF2B5EF4-FFF2-40B4-BE49-F238E27FC236}">
                <a16:creationId xmlns:a16="http://schemas.microsoft.com/office/drawing/2014/main" id="{214A3121-F856-C5BC-10F0-C61EA816786A}"/>
              </a:ext>
            </a:extLst>
          </p:cNvPr>
          <p:cNvSpPr txBox="1"/>
          <p:nvPr/>
        </p:nvSpPr>
        <p:spPr>
          <a:xfrm>
            <a:off x="6303378" y="2417456"/>
            <a:ext cx="2307804" cy="646331"/>
          </a:xfrm>
          <a:prstGeom prst="rect">
            <a:avLst/>
          </a:prstGeom>
          <a:noFill/>
        </p:spPr>
        <p:txBody>
          <a:bodyPr wrap="square" rtlCol="0">
            <a:spAutoFit/>
          </a:bodyPr>
          <a:lstStyle/>
          <a:p>
            <a:r>
              <a:rPr lang="es-ES" sz="1200"/>
              <a:t>Generación de versiones y releases, asociadas a su itinerario de calidad recomendado</a:t>
            </a:r>
          </a:p>
        </p:txBody>
      </p:sp>
      <p:sp>
        <p:nvSpPr>
          <p:cNvPr id="12" name="CuadroTexto 11">
            <a:extLst>
              <a:ext uri="{FF2B5EF4-FFF2-40B4-BE49-F238E27FC236}">
                <a16:creationId xmlns:a16="http://schemas.microsoft.com/office/drawing/2014/main" id="{94BDC08F-DF46-6018-00C5-F6755E2F9B54}"/>
              </a:ext>
            </a:extLst>
          </p:cNvPr>
          <p:cNvSpPr txBox="1"/>
          <p:nvPr/>
        </p:nvSpPr>
        <p:spPr>
          <a:xfrm>
            <a:off x="484009" y="874276"/>
            <a:ext cx="2259191" cy="1015663"/>
          </a:xfrm>
          <a:prstGeom prst="rect">
            <a:avLst/>
          </a:prstGeom>
          <a:noFill/>
        </p:spPr>
        <p:txBody>
          <a:bodyPr wrap="square" rtlCol="0">
            <a:spAutoFit/>
          </a:bodyPr>
          <a:lstStyle/>
          <a:p>
            <a:r>
              <a:rPr lang="es-ES" sz="1200"/>
              <a:t>Aumentar el número de pruebas automatizadas para disminuir el esfuerzo de ejecución, y facilitar su ejecución dentro de los pipelines en tiempo de desarrollo</a:t>
            </a:r>
          </a:p>
        </p:txBody>
      </p:sp>
      <p:sp>
        <p:nvSpPr>
          <p:cNvPr id="13" name="CuadroTexto 12">
            <a:extLst>
              <a:ext uri="{FF2B5EF4-FFF2-40B4-BE49-F238E27FC236}">
                <a16:creationId xmlns:a16="http://schemas.microsoft.com/office/drawing/2014/main" id="{8A2B24CE-2333-E8FB-FE04-3C07E2DFD8D5}"/>
              </a:ext>
            </a:extLst>
          </p:cNvPr>
          <p:cNvSpPr txBox="1"/>
          <p:nvPr/>
        </p:nvSpPr>
        <p:spPr>
          <a:xfrm>
            <a:off x="484009" y="2380743"/>
            <a:ext cx="1828802" cy="646331"/>
          </a:xfrm>
          <a:prstGeom prst="rect">
            <a:avLst/>
          </a:prstGeom>
          <a:noFill/>
        </p:spPr>
        <p:txBody>
          <a:bodyPr wrap="square" rtlCol="0">
            <a:spAutoFit/>
          </a:bodyPr>
          <a:lstStyle/>
          <a:p>
            <a:r>
              <a:rPr lang="es-ES" sz="1200" dirty="0"/>
              <a:t>Seguimiento (indicadores) de la evolución de la calidad en el centro</a:t>
            </a:r>
          </a:p>
        </p:txBody>
      </p:sp>
    </p:spTree>
    <p:extLst>
      <p:ext uri="{BB962C8B-B14F-4D97-AF65-F5344CB8AC3E}">
        <p14:creationId xmlns:p14="http://schemas.microsoft.com/office/powerpoint/2010/main" val="66299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DF9C2-3D34-A63F-95EB-42A184E4AC7F}"/>
              </a:ext>
            </a:extLst>
          </p:cNvPr>
          <p:cNvSpPr>
            <a:spLocks noGrp="1"/>
          </p:cNvSpPr>
          <p:nvPr>
            <p:ph type="title"/>
          </p:nvPr>
        </p:nvSpPr>
        <p:spPr>
          <a:xfrm>
            <a:off x="457200" y="155594"/>
            <a:ext cx="8229600" cy="654392"/>
          </a:xfrm>
        </p:spPr>
        <p:txBody>
          <a:bodyPr/>
          <a:lstStyle/>
          <a:p>
            <a:r>
              <a:rPr lang="es-ES" sz="2400" dirty="0"/>
              <a:t>Necesidades del proyecto en el ISM </a:t>
            </a:r>
            <a:r>
              <a:rPr lang="es-ES" sz="1600" dirty="0">
                <a:solidFill>
                  <a:schemeClr val="tx2"/>
                </a:solidFill>
                <a:latin typeface="Century Gothic"/>
              </a:rPr>
              <a:t>(en qué necesitamos que nos ayudéis)</a:t>
            </a:r>
            <a:endParaRPr lang="es-ES" sz="2400" dirty="0"/>
          </a:p>
        </p:txBody>
      </p:sp>
      <p:sp>
        <p:nvSpPr>
          <p:cNvPr id="4" name="Marcador de número de diapositiva 3">
            <a:extLst>
              <a:ext uri="{FF2B5EF4-FFF2-40B4-BE49-F238E27FC236}">
                <a16:creationId xmlns:a16="http://schemas.microsoft.com/office/drawing/2014/main" id="{98041957-CCD9-ACA7-DE51-5F20245E2994}"/>
              </a:ext>
            </a:extLst>
          </p:cNvPr>
          <p:cNvSpPr>
            <a:spLocks noGrp="1"/>
          </p:cNvSpPr>
          <p:nvPr>
            <p:ph type="sldNum" sz="quarter" idx="12"/>
          </p:nvPr>
        </p:nvSpPr>
        <p:spPr/>
        <p:txBody>
          <a:bodyPr/>
          <a:lstStyle/>
          <a:p>
            <a:fld id="{CAF71A83-2317-41CE-AF2E-1614BF4FFC11}" type="slidenum">
              <a:rPr lang="es-ES" smtClean="0"/>
              <a:pPr/>
              <a:t>34</a:t>
            </a:fld>
            <a:endParaRPr lang="es-ES"/>
          </a:p>
        </p:txBody>
      </p:sp>
      <p:graphicFrame>
        <p:nvGraphicFramePr>
          <p:cNvPr id="5" name="Diagrama 4">
            <a:extLst>
              <a:ext uri="{FF2B5EF4-FFF2-40B4-BE49-F238E27FC236}">
                <a16:creationId xmlns:a16="http://schemas.microsoft.com/office/drawing/2014/main" id="{82B95FEC-0F4E-6F24-408E-10425C2ACBFA}"/>
              </a:ext>
            </a:extLst>
          </p:cNvPr>
          <p:cNvGraphicFramePr/>
          <p:nvPr>
            <p:extLst>
              <p:ext uri="{D42A27DB-BD31-4B8C-83A1-F6EECF244321}">
                <p14:modId xmlns:p14="http://schemas.microsoft.com/office/powerpoint/2010/main" val="3174942547"/>
              </p:ext>
            </p:extLst>
          </p:nvPr>
        </p:nvGraphicFramePr>
        <p:xfrm>
          <a:off x="1524000" y="814391"/>
          <a:ext cx="5976876" cy="3986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a:extLst>
              <a:ext uri="{FF2B5EF4-FFF2-40B4-BE49-F238E27FC236}">
                <a16:creationId xmlns:a16="http://schemas.microsoft.com/office/drawing/2014/main" id="{B562EFB2-4AFD-3162-DB41-43CA5A060436}"/>
              </a:ext>
            </a:extLst>
          </p:cNvPr>
          <p:cNvSpPr txBox="1"/>
          <p:nvPr/>
        </p:nvSpPr>
        <p:spPr>
          <a:xfrm>
            <a:off x="6509730" y="2114999"/>
            <a:ext cx="2361212" cy="1384995"/>
          </a:xfrm>
          <a:prstGeom prst="rect">
            <a:avLst/>
          </a:prstGeom>
          <a:noFill/>
        </p:spPr>
        <p:txBody>
          <a:bodyPr wrap="square" rtlCol="0">
            <a:spAutoFit/>
          </a:bodyPr>
          <a:lstStyle/>
          <a:p>
            <a:r>
              <a:rPr lang="es-ES" sz="1200"/>
              <a:t>El centro proporciona dentro de sus posibilidades la información y contactos necesarios para llegar a todos los equipos implicados, así como pone en conocimiento del proyecto las particularidades de sus equipos de desarrollo</a:t>
            </a:r>
          </a:p>
        </p:txBody>
      </p:sp>
      <p:sp>
        <p:nvSpPr>
          <p:cNvPr id="8" name="CuadroTexto 7">
            <a:extLst>
              <a:ext uri="{FF2B5EF4-FFF2-40B4-BE49-F238E27FC236}">
                <a16:creationId xmlns:a16="http://schemas.microsoft.com/office/drawing/2014/main" id="{A60287F3-C13A-88D7-812A-98023DA9178E}"/>
              </a:ext>
            </a:extLst>
          </p:cNvPr>
          <p:cNvSpPr txBox="1"/>
          <p:nvPr/>
        </p:nvSpPr>
        <p:spPr>
          <a:xfrm>
            <a:off x="850107" y="4154272"/>
            <a:ext cx="3128351" cy="646331"/>
          </a:xfrm>
          <a:prstGeom prst="rect">
            <a:avLst/>
          </a:prstGeom>
          <a:noFill/>
        </p:spPr>
        <p:txBody>
          <a:bodyPr wrap="square" rtlCol="0">
            <a:spAutoFit/>
          </a:bodyPr>
          <a:lstStyle/>
          <a:p>
            <a:r>
              <a:rPr lang="es-ES" sz="1200" dirty="0"/>
              <a:t>Los equipos agiles incluyen en sus Dashboards tareas de calidad dentro de los sprints. El QA champions se responsabiliza de su ejecución.</a:t>
            </a:r>
          </a:p>
        </p:txBody>
      </p:sp>
      <p:sp>
        <p:nvSpPr>
          <p:cNvPr id="9" name="CuadroTexto 8">
            <a:extLst>
              <a:ext uri="{FF2B5EF4-FFF2-40B4-BE49-F238E27FC236}">
                <a16:creationId xmlns:a16="http://schemas.microsoft.com/office/drawing/2014/main" id="{211DD6F9-6908-D158-7CCE-D503C8877BCF}"/>
              </a:ext>
            </a:extLst>
          </p:cNvPr>
          <p:cNvSpPr txBox="1"/>
          <p:nvPr/>
        </p:nvSpPr>
        <p:spPr>
          <a:xfrm>
            <a:off x="273058" y="1930334"/>
            <a:ext cx="2293815" cy="1569660"/>
          </a:xfrm>
          <a:prstGeom prst="rect">
            <a:avLst/>
          </a:prstGeom>
          <a:noFill/>
        </p:spPr>
        <p:txBody>
          <a:bodyPr wrap="square" rtlCol="0">
            <a:spAutoFit/>
          </a:bodyPr>
          <a:lstStyle/>
          <a:p>
            <a:r>
              <a:rPr lang="es-ES" sz="1200"/>
              <a:t>Los equipos de desarrollo transmiten sus problemas,  dificultades y necesidades  a los QA liders, con el fin de obtener su apoyo para resolver los problemas, así como contribuyen a dar cobertura desde el modelo a particularidades  específicas. </a:t>
            </a:r>
          </a:p>
        </p:txBody>
      </p:sp>
      <p:sp>
        <p:nvSpPr>
          <p:cNvPr id="10" name="CuadroTexto 9">
            <a:extLst>
              <a:ext uri="{FF2B5EF4-FFF2-40B4-BE49-F238E27FC236}">
                <a16:creationId xmlns:a16="http://schemas.microsoft.com/office/drawing/2014/main" id="{4C2B5F2B-2339-3913-5E41-98DFE88FFD59}"/>
              </a:ext>
            </a:extLst>
          </p:cNvPr>
          <p:cNvSpPr txBox="1"/>
          <p:nvPr/>
        </p:nvSpPr>
        <p:spPr>
          <a:xfrm>
            <a:off x="5074042" y="703747"/>
            <a:ext cx="3866881" cy="646331"/>
          </a:xfrm>
          <a:prstGeom prst="rect">
            <a:avLst/>
          </a:prstGeom>
          <a:noFill/>
        </p:spPr>
        <p:txBody>
          <a:bodyPr wrap="square" rtlCol="0">
            <a:spAutoFit/>
          </a:bodyPr>
          <a:lstStyle/>
          <a:p>
            <a:r>
              <a:rPr lang="es-ES" sz="1200" dirty="0"/>
              <a:t>El centro, conociendo las líneas estratégicas de calidad y del proyecto, se compromete a impulsar el modelo, y a comenzar o mejorar las actividades de calidad propuestas.</a:t>
            </a:r>
          </a:p>
        </p:txBody>
      </p:sp>
    </p:spTree>
    <p:extLst>
      <p:ext uri="{BB962C8B-B14F-4D97-AF65-F5344CB8AC3E}">
        <p14:creationId xmlns:p14="http://schemas.microsoft.com/office/powerpoint/2010/main" val="59337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D4F29-73AA-0E36-1C62-A5B6F3AF58FB}"/>
              </a:ext>
            </a:extLst>
          </p:cNvPr>
          <p:cNvSpPr>
            <a:spLocks noGrp="1"/>
          </p:cNvSpPr>
          <p:nvPr>
            <p:ph type="title"/>
          </p:nvPr>
        </p:nvSpPr>
        <p:spPr/>
        <p:txBody>
          <a:bodyPr/>
          <a:lstStyle/>
          <a:p>
            <a:r>
              <a:rPr lang="es-ES" dirty="0"/>
              <a:t>PLAN IMPLANTACION MAD</a:t>
            </a:r>
          </a:p>
        </p:txBody>
      </p:sp>
      <p:sp>
        <p:nvSpPr>
          <p:cNvPr id="4" name="Marcador de número de diapositiva 3">
            <a:extLst>
              <a:ext uri="{FF2B5EF4-FFF2-40B4-BE49-F238E27FC236}">
                <a16:creationId xmlns:a16="http://schemas.microsoft.com/office/drawing/2014/main" id="{509F8D69-4BED-9AAA-16FA-7CD09EFAA52C}"/>
              </a:ext>
            </a:extLst>
          </p:cNvPr>
          <p:cNvSpPr>
            <a:spLocks noGrp="1"/>
          </p:cNvSpPr>
          <p:nvPr>
            <p:ph type="sldNum" sz="quarter" idx="12"/>
          </p:nvPr>
        </p:nvSpPr>
        <p:spPr>
          <a:xfrm>
            <a:off x="8608390" y="4907366"/>
            <a:ext cx="373452" cy="111398"/>
          </a:xfrm>
        </p:spPr>
        <p:txBody>
          <a:bodyPr/>
          <a:lstStyle/>
          <a:p>
            <a:fld id="{CAF71A83-2317-41CE-AF2E-1614BF4FFC11}" type="slidenum">
              <a:rPr lang="es-ES" smtClean="0"/>
              <a:pPr/>
              <a:t>35</a:t>
            </a:fld>
            <a:endParaRPr lang="es-ES"/>
          </a:p>
        </p:txBody>
      </p:sp>
      <p:sp>
        <p:nvSpPr>
          <p:cNvPr id="5" name="CuadroTexto 4">
            <a:extLst>
              <a:ext uri="{FF2B5EF4-FFF2-40B4-BE49-F238E27FC236}">
                <a16:creationId xmlns:a16="http://schemas.microsoft.com/office/drawing/2014/main" id="{D46CFE2E-DDA1-59AC-458D-9A9E91AFB1A9}"/>
              </a:ext>
            </a:extLst>
          </p:cNvPr>
          <p:cNvSpPr txBox="1"/>
          <p:nvPr/>
        </p:nvSpPr>
        <p:spPr>
          <a:xfrm>
            <a:off x="457200" y="652546"/>
            <a:ext cx="7061485" cy="369332"/>
          </a:xfrm>
          <a:prstGeom prst="rect">
            <a:avLst/>
          </a:prstGeom>
          <a:noFill/>
        </p:spPr>
        <p:txBody>
          <a:bodyPr wrap="none" rtlCol="0">
            <a:spAutoFit/>
          </a:bodyPr>
          <a:lstStyle/>
          <a:p>
            <a:r>
              <a:rPr lang="es-ES" dirty="0"/>
              <a:t>El plan consta de dos FASES cada cual con un objetivo concreto y definido:</a:t>
            </a:r>
          </a:p>
        </p:txBody>
      </p:sp>
      <p:sp>
        <p:nvSpPr>
          <p:cNvPr id="6" name="Flecha: pentágono 5">
            <a:extLst>
              <a:ext uri="{FF2B5EF4-FFF2-40B4-BE49-F238E27FC236}">
                <a16:creationId xmlns:a16="http://schemas.microsoft.com/office/drawing/2014/main" id="{2CE98BFC-9023-A628-2AA3-AB7A48517E34}"/>
              </a:ext>
            </a:extLst>
          </p:cNvPr>
          <p:cNvSpPr/>
          <p:nvPr/>
        </p:nvSpPr>
        <p:spPr>
          <a:xfrm>
            <a:off x="571500" y="1121563"/>
            <a:ext cx="7415213" cy="40468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ATERRIZAJE</a:t>
            </a:r>
          </a:p>
        </p:txBody>
      </p:sp>
      <p:sp>
        <p:nvSpPr>
          <p:cNvPr id="7" name="Flecha: pentágono 6">
            <a:extLst>
              <a:ext uri="{FF2B5EF4-FFF2-40B4-BE49-F238E27FC236}">
                <a16:creationId xmlns:a16="http://schemas.microsoft.com/office/drawing/2014/main" id="{3CD03C34-C23E-DE27-4B3D-B7CD491ACEF9}"/>
              </a:ext>
            </a:extLst>
          </p:cNvPr>
          <p:cNvSpPr/>
          <p:nvPr/>
        </p:nvSpPr>
        <p:spPr>
          <a:xfrm>
            <a:off x="571500" y="3061441"/>
            <a:ext cx="7415213" cy="404686"/>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OPERACION</a:t>
            </a:r>
          </a:p>
        </p:txBody>
      </p:sp>
      <p:sp>
        <p:nvSpPr>
          <p:cNvPr id="8" name="CuadroTexto 7">
            <a:extLst>
              <a:ext uri="{FF2B5EF4-FFF2-40B4-BE49-F238E27FC236}">
                <a16:creationId xmlns:a16="http://schemas.microsoft.com/office/drawing/2014/main" id="{42A38D3D-9A82-378C-032F-100E973F9BCD}"/>
              </a:ext>
            </a:extLst>
          </p:cNvPr>
          <p:cNvSpPr txBox="1"/>
          <p:nvPr/>
        </p:nvSpPr>
        <p:spPr>
          <a:xfrm>
            <a:off x="883144" y="1465758"/>
            <a:ext cx="8186600" cy="1600438"/>
          </a:xfrm>
          <a:prstGeom prst="rect">
            <a:avLst/>
          </a:prstGeom>
          <a:noFill/>
        </p:spPr>
        <p:txBody>
          <a:bodyPr wrap="square" rtlCol="0">
            <a:spAutoFit/>
          </a:bodyPr>
          <a:lstStyle/>
          <a:p>
            <a:pPr marL="285750" indent="-285750">
              <a:buFont typeface="Arial" panose="020B0604020202020204" pitchFamily="34" charset="0"/>
              <a:buChar char="•"/>
            </a:pPr>
            <a:r>
              <a:rPr lang="es-ES" sz="1400" dirty="0"/>
              <a:t>Identificar QA líder, Release Manager y QA Champions. Formar a los equipos en el modelo MAD y sus herramientas.</a:t>
            </a:r>
          </a:p>
          <a:p>
            <a:pPr marL="285750" indent="-285750">
              <a:buFont typeface="Arial" panose="020B0604020202020204" pitchFamily="34" charset="0"/>
              <a:buChar char="•"/>
            </a:pPr>
            <a:r>
              <a:rPr lang="es-ES" sz="1400" dirty="0"/>
              <a:t>Ayudar en la organización del software en EP, Aplicaciones y Agrupaciones funcionales.</a:t>
            </a:r>
          </a:p>
          <a:p>
            <a:pPr marL="285750" indent="-285750">
              <a:buFont typeface="Arial" panose="020B0604020202020204" pitchFamily="34" charset="0"/>
              <a:buChar char="•"/>
            </a:pPr>
            <a:r>
              <a:rPr lang="es-ES" sz="1400" dirty="0"/>
              <a:t>Identificar situación actual ( respecto a la calidad y EM) de las aplicaciones.</a:t>
            </a:r>
          </a:p>
          <a:p>
            <a:pPr marL="285750" indent="-285750">
              <a:buFont typeface="Arial" panose="020B0604020202020204" pitchFamily="34" charset="0"/>
              <a:buChar char="•"/>
            </a:pPr>
            <a:r>
              <a:rPr lang="es-ES" sz="1400" dirty="0"/>
              <a:t>Identificar problemáticas actuales en los equipos y capacidad existente.</a:t>
            </a:r>
          </a:p>
          <a:p>
            <a:pPr marL="285750" indent="-285750">
              <a:buFont typeface="Arial" panose="020B0604020202020204" pitchFamily="34" charset="0"/>
              <a:buChar char="•"/>
            </a:pPr>
            <a:r>
              <a:rPr lang="es-ES" sz="1400" dirty="0"/>
              <a:t>Identificar problemáticas en la promoción y despliegue de componentes en conjunto.</a:t>
            </a:r>
          </a:p>
          <a:p>
            <a:pPr marL="285750" indent="-285750">
              <a:buFont typeface="Arial" panose="020B0604020202020204" pitchFamily="34" charset="0"/>
              <a:buChar char="•"/>
            </a:pPr>
            <a:r>
              <a:rPr lang="es-ES" sz="1400" dirty="0"/>
              <a:t>Calcular itinerarios de calidad y ver grado de cumplimiento actual.</a:t>
            </a:r>
          </a:p>
        </p:txBody>
      </p:sp>
      <p:sp>
        <p:nvSpPr>
          <p:cNvPr id="9" name="CuadroTexto 8">
            <a:extLst>
              <a:ext uri="{FF2B5EF4-FFF2-40B4-BE49-F238E27FC236}">
                <a16:creationId xmlns:a16="http://schemas.microsoft.com/office/drawing/2014/main" id="{DDBEB457-EDB4-B50B-7B62-59C7CE0385C2}"/>
              </a:ext>
            </a:extLst>
          </p:cNvPr>
          <p:cNvSpPr txBox="1"/>
          <p:nvPr/>
        </p:nvSpPr>
        <p:spPr>
          <a:xfrm>
            <a:off x="883144" y="3497931"/>
            <a:ext cx="8186600" cy="1600438"/>
          </a:xfrm>
          <a:prstGeom prst="rect">
            <a:avLst/>
          </a:prstGeom>
          <a:noFill/>
        </p:spPr>
        <p:txBody>
          <a:bodyPr wrap="none" rtlCol="0">
            <a:spAutoFit/>
          </a:bodyPr>
          <a:lstStyle/>
          <a:p>
            <a:pPr marL="285750" indent="-285750">
              <a:buFont typeface="Arial" panose="020B0604020202020204" pitchFamily="34" charset="0"/>
              <a:buChar char="•"/>
            </a:pPr>
            <a:r>
              <a:rPr lang="es-ES" sz="1400" dirty="0"/>
              <a:t>Identificar objetivos en cada sprint para incrementar calidad según capacidad.</a:t>
            </a:r>
          </a:p>
          <a:p>
            <a:pPr marL="285750" indent="-285750">
              <a:buFont typeface="Arial" panose="020B0604020202020204" pitchFamily="34" charset="0"/>
              <a:buChar char="•"/>
            </a:pPr>
            <a:r>
              <a:rPr lang="es-ES" sz="1400" dirty="0"/>
              <a:t>Ayudar a una correcta realización de las actividades de calidad y release management.</a:t>
            </a:r>
          </a:p>
          <a:p>
            <a:pPr marL="285750" indent="-285750">
              <a:buFont typeface="Arial" panose="020B0604020202020204" pitchFamily="34" charset="0"/>
              <a:buChar char="•"/>
            </a:pPr>
            <a:r>
              <a:rPr lang="es-ES" sz="1400" dirty="0"/>
              <a:t>Resolver los problemas que tengan los equipos agiles respecto a la calidad.</a:t>
            </a:r>
          </a:p>
          <a:p>
            <a:pPr marL="285750" indent="-285750">
              <a:buFont typeface="Arial" panose="020B0604020202020204" pitchFamily="34" charset="0"/>
              <a:buChar char="•"/>
            </a:pPr>
            <a:r>
              <a:rPr lang="es-ES" sz="1400" dirty="0"/>
              <a:t>Colaborar con la gestión de dependencias y versionado de los elementos.</a:t>
            </a:r>
          </a:p>
          <a:p>
            <a:pPr marL="285750" indent="-285750">
              <a:buFont typeface="Arial" panose="020B0604020202020204" pitchFamily="34" charset="0"/>
              <a:buChar char="•"/>
            </a:pPr>
            <a:r>
              <a:rPr lang="es-ES" sz="1400" dirty="0"/>
              <a:t>Detectar mejoras y necesidades de los equipos y mejorar el modelo junto con la oficina de gobierno MAD.</a:t>
            </a:r>
          </a:p>
          <a:p>
            <a:pPr marL="285750" indent="-285750">
              <a:buFont typeface="Arial" panose="020B0604020202020204" pitchFamily="34" charset="0"/>
              <a:buChar char="•"/>
            </a:pPr>
            <a:r>
              <a:rPr lang="es-ES" sz="1400" dirty="0"/>
              <a:t>Impulsar la implantación del modelo DevOps y de la oficina Agile.</a:t>
            </a:r>
          </a:p>
          <a:p>
            <a:pPr marL="285750" indent="-285750">
              <a:buFont typeface="Arial" panose="020B0604020202020204" pitchFamily="34" charset="0"/>
              <a:buChar char="•"/>
            </a:pPr>
            <a:r>
              <a:rPr lang="es-ES" sz="1400" dirty="0"/>
              <a:t>Reportar el avance y medir las mejoras conseguidas en cada sprint..</a:t>
            </a:r>
          </a:p>
        </p:txBody>
      </p:sp>
    </p:spTree>
    <p:extLst>
      <p:ext uri="{BB962C8B-B14F-4D97-AF65-F5344CB8AC3E}">
        <p14:creationId xmlns:p14="http://schemas.microsoft.com/office/powerpoint/2010/main" val="379199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315AFD2-3958-672A-4DC8-21E115140E6A}"/>
              </a:ext>
            </a:extLst>
          </p:cNvPr>
          <p:cNvSpPr/>
          <p:nvPr/>
        </p:nvSpPr>
        <p:spPr>
          <a:xfrm>
            <a:off x="6642449" y="4321775"/>
            <a:ext cx="2377132" cy="40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3" name="CuadroTexto 1082">
            <a:extLst>
              <a:ext uri="{FF2B5EF4-FFF2-40B4-BE49-F238E27FC236}">
                <a16:creationId xmlns:a16="http://schemas.microsoft.com/office/drawing/2014/main" id="{DCD1A83D-18E5-B55E-8C51-2AB024CE10FD}"/>
              </a:ext>
            </a:extLst>
          </p:cNvPr>
          <p:cNvSpPr txBox="1"/>
          <p:nvPr/>
        </p:nvSpPr>
        <p:spPr>
          <a:xfrm rot="16200000">
            <a:off x="5844159" y="1942473"/>
            <a:ext cx="678391" cy="246221"/>
          </a:xfrm>
          <a:prstGeom prst="rect">
            <a:avLst/>
          </a:prstGeom>
          <a:noFill/>
        </p:spPr>
        <p:txBody>
          <a:bodyPr wrap="none" rtlCol="0">
            <a:spAutoFit/>
          </a:bodyPr>
          <a:lstStyle/>
          <a:p>
            <a:r>
              <a:rPr lang="es-ES" sz="1000" dirty="0">
                <a:solidFill>
                  <a:srgbClr val="00B050"/>
                </a:solidFill>
              </a:rPr>
              <a:t>19/09/24</a:t>
            </a:r>
          </a:p>
        </p:txBody>
      </p:sp>
      <p:cxnSp>
        <p:nvCxnSpPr>
          <p:cNvPr id="20" name="Conector recto 19">
            <a:extLst>
              <a:ext uri="{FF2B5EF4-FFF2-40B4-BE49-F238E27FC236}">
                <a16:creationId xmlns:a16="http://schemas.microsoft.com/office/drawing/2014/main" id="{F3CE5B61-D7B2-CF95-170E-4746F0EE03C1}"/>
              </a:ext>
            </a:extLst>
          </p:cNvPr>
          <p:cNvCxnSpPr>
            <a:cxnSpLocks/>
            <a:stCxn id="17" idx="1"/>
            <a:endCxn id="16" idx="3"/>
          </p:cNvCxnSpPr>
          <p:nvPr/>
        </p:nvCxnSpPr>
        <p:spPr>
          <a:xfrm flipH="1">
            <a:off x="2643188" y="2371863"/>
            <a:ext cx="3548" cy="36885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Marcador de número de diapositiva 3">
            <a:extLst>
              <a:ext uri="{FF2B5EF4-FFF2-40B4-BE49-F238E27FC236}">
                <a16:creationId xmlns:a16="http://schemas.microsoft.com/office/drawing/2014/main" id="{F7A2C761-594C-23F5-C5F6-8D0865E704E5}"/>
              </a:ext>
            </a:extLst>
          </p:cNvPr>
          <p:cNvSpPr>
            <a:spLocks noGrp="1"/>
          </p:cNvSpPr>
          <p:nvPr>
            <p:ph type="sldNum" sz="quarter" idx="12"/>
          </p:nvPr>
        </p:nvSpPr>
        <p:spPr/>
        <p:txBody>
          <a:bodyPr/>
          <a:lstStyle/>
          <a:p>
            <a:fld id="{CAF71A83-2317-41CE-AF2E-1614BF4FFC11}" type="slidenum">
              <a:rPr lang="es-ES" smtClean="0"/>
              <a:pPr/>
              <a:t>36</a:t>
            </a:fld>
            <a:endParaRPr lang="es-ES"/>
          </a:p>
        </p:txBody>
      </p:sp>
      <p:sp>
        <p:nvSpPr>
          <p:cNvPr id="5" name="Título 1">
            <a:extLst>
              <a:ext uri="{FF2B5EF4-FFF2-40B4-BE49-F238E27FC236}">
                <a16:creationId xmlns:a16="http://schemas.microsoft.com/office/drawing/2014/main" id="{0F4639B7-F96D-C1B0-B5B3-964AF7EE4AD0}"/>
              </a:ext>
            </a:extLst>
          </p:cNvPr>
          <p:cNvSpPr>
            <a:spLocks noGrp="1"/>
          </p:cNvSpPr>
          <p:nvPr>
            <p:ph type="title"/>
          </p:nvPr>
        </p:nvSpPr>
        <p:spPr>
          <a:xfrm>
            <a:off x="302478" y="133214"/>
            <a:ext cx="8229600" cy="654392"/>
          </a:xfrm>
        </p:spPr>
        <p:txBody>
          <a:bodyPr/>
          <a:lstStyle/>
          <a:p>
            <a:r>
              <a:rPr lang="es-ES" sz="2400" dirty="0"/>
              <a:t>ROADMAP IMPLANTACION MAD</a:t>
            </a:r>
          </a:p>
        </p:txBody>
      </p:sp>
      <p:sp>
        <p:nvSpPr>
          <p:cNvPr id="2" name="CuadroTexto 1">
            <a:extLst>
              <a:ext uri="{FF2B5EF4-FFF2-40B4-BE49-F238E27FC236}">
                <a16:creationId xmlns:a16="http://schemas.microsoft.com/office/drawing/2014/main" id="{0239DD75-E097-5580-F895-A65CEB80741F}"/>
              </a:ext>
            </a:extLst>
          </p:cNvPr>
          <p:cNvSpPr txBox="1"/>
          <p:nvPr/>
        </p:nvSpPr>
        <p:spPr>
          <a:xfrm>
            <a:off x="480907" y="787606"/>
            <a:ext cx="8663093" cy="738664"/>
          </a:xfrm>
          <a:prstGeom prst="rect">
            <a:avLst/>
          </a:prstGeom>
          <a:noFill/>
        </p:spPr>
        <p:txBody>
          <a:bodyPr wrap="square" rtlCol="0">
            <a:spAutoFit/>
          </a:bodyPr>
          <a:lstStyle/>
          <a:p>
            <a:r>
              <a:rPr lang="es-ES" sz="1400" dirty="0"/>
              <a:t>Para todos los centros se estiman 3 olas de incorporación de aplicaciones para la fase de aterrizaje. Dentro de cada ola, se contemplan 2 sprints de un mes para completar el catálogo, identificar los </a:t>
            </a:r>
            <a:r>
              <a:rPr lang="es-ES" sz="1400" dirty="0" err="1"/>
              <a:t>QAy</a:t>
            </a:r>
            <a:r>
              <a:rPr lang="es-ES" sz="1400" dirty="0"/>
              <a:t> todo lo necesario para comenzar. Posteriormente, dará comienzo la fase de operación.</a:t>
            </a:r>
          </a:p>
        </p:txBody>
      </p:sp>
      <p:sp>
        <p:nvSpPr>
          <p:cNvPr id="3" name="Rectángulo 2">
            <a:extLst>
              <a:ext uri="{FF2B5EF4-FFF2-40B4-BE49-F238E27FC236}">
                <a16:creationId xmlns:a16="http://schemas.microsoft.com/office/drawing/2014/main" id="{7B919903-D4D6-1745-1BC4-02CD88F39F95}"/>
              </a:ext>
            </a:extLst>
          </p:cNvPr>
          <p:cNvSpPr/>
          <p:nvPr/>
        </p:nvSpPr>
        <p:spPr>
          <a:xfrm>
            <a:off x="302478" y="711200"/>
            <a:ext cx="8611229" cy="92117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AD4AB1C7-4F12-C74F-EA4F-F5B7A780E971}"/>
              </a:ext>
            </a:extLst>
          </p:cNvPr>
          <p:cNvSpPr/>
          <p:nvPr/>
        </p:nvSpPr>
        <p:spPr>
          <a:xfrm>
            <a:off x="302478" y="2571750"/>
            <a:ext cx="1435947" cy="406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Tareas previas a implantación</a:t>
            </a:r>
          </a:p>
        </p:txBody>
      </p:sp>
      <p:sp>
        <p:nvSpPr>
          <p:cNvPr id="7" name="Rectángulo 6">
            <a:extLst>
              <a:ext uri="{FF2B5EF4-FFF2-40B4-BE49-F238E27FC236}">
                <a16:creationId xmlns:a16="http://schemas.microsoft.com/office/drawing/2014/main" id="{D6411A7B-F1C1-2D07-AC39-6F6AD6411C96}"/>
              </a:ext>
            </a:extLst>
          </p:cNvPr>
          <p:cNvSpPr/>
          <p:nvPr/>
        </p:nvSpPr>
        <p:spPr>
          <a:xfrm>
            <a:off x="302478" y="3148295"/>
            <a:ext cx="1435947" cy="406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TGSS, DGOS</a:t>
            </a:r>
          </a:p>
        </p:txBody>
      </p:sp>
      <p:sp>
        <p:nvSpPr>
          <p:cNvPr id="9" name="CuadroTexto 8">
            <a:extLst>
              <a:ext uri="{FF2B5EF4-FFF2-40B4-BE49-F238E27FC236}">
                <a16:creationId xmlns:a16="http://schemas.microsoft.com/office/drawing/2014/main" id="{39847B12-08D9-E288-5B0C-CBD7F9D81A7F}"/>
              </a:ext>
            </a:extLst>
          </p:cNvPr>
          <p:cNvSpPr txBox="1"/>
          <p:nvPr/>
        </p:nvSpPr>
        <p:spPr>
          <a:xfrm>
            <a:off x="1749650" y="1997919"/>
            <a:ext cx="584829" cy="261610"/>
          </a:xfrm>
          <a:prstGeom prst="rect">
            <a:avLst/>
          </a:prstGeom>
          <a:noFill/>
        </p:spPr>
        <p:txBody>
          <a:bodyPr wrap="square">
            <a:spAutoFit/>
          </a:bodyPr>
          <a:lstStyle/>
          <a:p>
            <a:r>
              <a:rPr lang="es-ES" sz="1100" dirty="0"/>
              <a:t>Hoy</a:t>
            </a:r>
          </a:p>
        </p:txBody>
      </p:sp>
      <p:sp>
        <p:nvSpPr>
          <p:cNvPr id="10" name="Rectángulo 9">
            <a:extLst>
              <a:ext uri="{FF2B5EF4-FFF2-40B4-BE49-F238E27FC236}">
                <a16:creationId xmlns:a16="http://schemas.microsoft.com/office/drawing/2014/main" id="{6B0D0C48-B7AE-DAFA-8EEC-FCFE48DC70ED}"/>
              </a:ext>
            </a:extLst>
          </p:cNvPr>
          <p:cNvSpPr/>
          <p:nvPr/>
        </p:nvSpPr>
        <p:spPr>
          <a:xfrm>
            <a:off x="302478" y="3714327"/>
            <a:ext cx="1435947" cy="40640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CID, DED</a:t>
            </a:r>
          </a:p>
          <a:p>
            <a:pPr algn="ctr"/>
            <a:r>
              <a:rPr lang="es-ES" sz="1400" dirty="0"/>
              <a:t>INSS</a:t>
            </a:r>
          </a:p>
        </p:txBody>
      </p:sp>
      <p:sp>
        <p:nvSpPr>
          <p:cNvPr id="11" name="Rectángulo 10">
            <a:extLst>
              <a:ext uri="{FF2B5EF4-FFF2-40B4-BE49-F238E27FC236}">
                <a16:creationId xmlns:a16="http://schemas.microsoft.com/office/drawing/2014/main" id="{C394E3B9-5A30-35DE-0E7D-3FFC86C21653}"/>
              </a:ext>
            </a:extLst>
          </p:cNvPr>
          <p:cNvSpPr/>
          <p:nvPr/>
        </p:nvSpPr>
        <p:spPr>
          <a:xfrm>
            <a:off x="302478" y="4264022"/>
            <a:ext cx="1435947" cy="406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CSI, ISM,IGSS</a:t>
            </a:r>
          </a:p>
        </p:txBody>
      </p:sp>
      <p:cxnSp>
        <p:nvCxnSpPr>
          <p:cNvPr id="13" name="Conector recto de flecha 12">
            <a:extLst>
              <a:ext uri="{FF2B5EF4-FFF2-40B4-BE49-F238E27FC236}">
                <a16:creationId xmlns:a16="http://schemas.microsoft.com/office/drawing/2014/main" id="{EBBABDD1-5877-23B6-B9B0-FC8849CEE99F}"/>
              </a:ext>
            </a:extLst>
          </p:cNvPr>
          <p:cNvCxnSpPr/>
          <p:nvPr/>
        </p:nvCxnSpPr>
        <p:spPr>
          <a:xfrm>
            <a:off x="1794933" y="2375923"/>
            <a:ext cx="71187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06C00C26-11DD-6F43-1182-D4B2615E08BE}"/>
              </a:ext>
            </a:extLst>
          </p:cNvPr>
          <p:cNvSpPr/>
          <p:nvPr/>
        </p:nvSpPr>
        <p:spPr>
          <a:xfrm>
            <a:off x="1898316" y="2304047"/>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a:extLst>
              <a:ext uri="{FF2B5EF4-FFF2-40B4-BE49-F238E27FC236}">
                <a16:creationId xmlns:a16="http://schemas.microsoft.com/office/drawing/2014/main" id="{D2C1A725-5DEA-E63F-3301-12E8F6676458}"/>
              </a:ext>
            </a:extLst>
          </p:cNvPr>
          <p:cNvSpPr/>
          <p:nvPr/>
        </p:nvSpPr>
        <p:spPr>
          <a:xfrm>
            <a:off x="1935004" y="2670100"/>
            <a:ext cx="708184" cy="14124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TAREAS</a:t>
            </a:r>
          </a:p>
        </p:txBody>
      </p:sp>
      <p:sp>
        <p:nvSpPr>
          <p:cNvPr id="17" name="CuadroTexto 16">
            <a:extLst>
              <a:ext uri="{FF2B5EF4-FFF2-40B4-BE49-F238E27FC236}">
                <a16:creationId xmlns:a16="http://schemas.microsoft.com/office/drawing/2014/main" id="{478056F3-5ADB-AC19-404C-989964377285}"/>
              </a:ext>
            </a:extLst>
          </p:cNvPr>
          <p:cNvSpPr txBox="1"/>
          <p:nvPr/>
        </p:nvSpPr>
        <p:spPr>
          <a:xfrm rot="16200000">
            <a:off x="2307540" y="1909557"/>
            <a:ext cx="678391" cy="246221"/>
          </a:xfrm>
          <a:prstGeom prst="rect">
            <a:avLst/>
          </a:prstGeom>
          <a:noFill/>
        </p:spPr>
        <p:txBody>
          <a:bodyPr wrap="none" rtlCol="0">
            <a:spAutoFit/>
          </a:bodyPr>
          <a:lstStyle/>
          <a:p>
            <a:r>
              <a:rPr lang="es-ES" sz="1000" dirty="0"/>
              <a:t>20/10/23</a:t>
            </a:r>
          </a:p>
        </p:txBody>
      </p:sp>
      <p:sp>
        <p:nvSpPr>
          <p:cNvPr id="21" name="CuadroTexto 20">
            <a:extLst>
              <a:ext uri="{FF2B5EF4-FFF2-40B4-BE49-F238E27FC236}">
                <a16:creationId xmlns:a16="http://schemas.microsoft.com/office/drawing/2014/main" id="{ABBB1691-9A7A-ADF2-22EA-C27C3B1291AE}"/>
              </a:ext>
            </a:extLst>
          </p:cNvPr>
          <p:cNvSpPr txBox="1"/>
          <p:nvPr/>
        </p:nvSpPr>
        <p:spPr>
          <a:xfrm rot="16200000">
            <a:off x="2637526" y="1897327"/>
            <a:ext cx="678391" cy="246221"/>
          </a:xfrm>
          <a:prstGeom prst="rect">
            <a:avLst/>
          </a:prstGeom>
          <a:noFill/>
        </p:spPr>
        <p:txBody>
          <a:bodyPr wrap="none" rtlCol="0">
            <a:spAutoFit/>
          </a:bodyPr>
          <a:lstStyle/>
          <a:p>
            <a:r>
              <a:rPr lang="es-ES" sz="1000" dirty="0"/>
              <a:t>23/10/23</a:t>
            </a:r>
          </a:p>
        </p:txBody>
      </p:sp>
      <p:sp>
        <p:nvSpPr>
          <p:cNvPr id="22" name="Rectángulo 21">
            <a:extLst>
              <a:ext uri="{FF2B5EF4-FFF2-40B4-BE49-F238E27FC236}">
                <a16:creationId xmlns:a16="http://schemas.microsoft.com/office/drawing/2014/main" id="{B0CCFF58-C07D-E60A-5908-D6370D28144D}"/>
              </a:ext>
            </a:extLst>
          </p:cNvPr>
          <p:cNvSpPr/>
          <p:nvPr/>
        </p:nvSpPr>
        <p:spPr>
          <a:xfrm>
            <a:off x="2329537" y="3171835"/>
            <a:ext cx="732334" cy="11427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t>INICIO</a:t>
            </a:r>
          </a:p>
        </p:txBody>
      </p:sp>
      <p:cxnSp>
        <p:nvCxnSpPr>
          <p:cNvPr id="23" name="Conector recto 22">
            <a:extLst>
              <a:ext uri="{FF2B5EF4-FFF2-40B4-BE49-F238E27FC236}">
                <a16:creationId xmlns:a16="http://schemas.microsoft.com/office/drawing/2014/main" id="{D5DA3CBA-7AF9-BC91-1639-5F581D58E700}"/>
              </a:ext>
            </a:extLst>
          </p:cNvPr>
          <p:cNvCxnSpPr>
            <a:cxnSpLocks/>
          </p:cNvCxnSpPr>
          <p:nvPr/>
        </p:nvCxnSpPr>
        <p:spPr>
          <a:xfrm>
            <a:off x="2322393" y="2419926"/>
            <a:ext cx="0" cy="8428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57F243D2-6DED-EA89-49D2-4EDC03FA24D2}"/>
              </a:ext>
            </a:extLst>
          </p:cNvPr>
          <p:cNvSpPr txBox="1"/>
          <p:nvPr/>
        </p:nvSpPr>
        <p:spPr>
          <a:xfrm rot="16200000">
            <a:off x="1915992" y="1886010"/>
            <a:ext cx="612668" cy="246221"/>
          </a:xfrm>
          <a:prstGeom prst="rect">
            <a:avLst/>
          </a:prstGeom>
          <a:noFill/>
        </p:spPr>
        <p:txBody>
          <a:bodyPr wrap="none" rtlCol="0">
            <a:spAutoFit/>
          </a:bodyPr>
          <a:lstStyle/>
          <a:p>
            <a:r>
              <a:rPr lang="es-ES" sz="1000" dirty="0"/>
              <a:t>9/10/23</a:t>
            </a:r>
          </a:p>
        </p:txBody>
      </p:sp>
      <p:cxnSp>
        <p:nvCxnSpPr>
          <p:cNvPr id="55" name="Conector recto 54">
            <a:extLst>
              <a:ext uri="{FF2B5EF4-FFF2-40B4-BE49-F238E27FC236}">
                <a16:creationId xmlns:a16="http://schemas.microsoft.com/office/drawing/2014/main" id="{880F22BF-AC6F-7C56-8AE3-BFE3F40BC5F6}"/>
              </a:ext>
            </a:extLst>
          </p:cNvPr>
          <p:cNvCxnSpPr>
            <a:cxnSpLocks/>
          </p:cNvCxnSpPr>
          <p:nvPr/>
        </p:nvCxnSpPr>
        <p:spPr>
          <a:xfrm>
            <a:off x="2980950" y="2489200"/>
            <a:ext cx="0" cy="69807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30" name="Conector recto 1029">
            <a:extLst>
              <a:ext uri="{FF2B5EF4-FFF2-40B4-BE49-F238E27FC236}">
                <a16:creationId xmlns:a16="http://schemas.microsoft.com/office/drawing/2014/main" id="{81626620-C383-49A9-57B3-B078E65204AE}"/>
              </a:ext>
            </a:extLst>
          </p:cNvPr>
          <p:cNvCxnSpPr>
            <a:cxnSpLocks/>
            <a:stCxn id="1036" idx="4"/>
          </p:cNvCxnSpPr>
          <p:nvPr/>
        </p:nvCxnSpPr>
        <p:spPr>
          <a:xfrm>
            <a:off x="3114771" y="2446545"/>
            <a:ext cx="14450" cy="83258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32" name="CuadroTexto 1031">
            <a:extLst>
              <a:ext uri="{FF2B5EF4-FFF2-40B4-BE49-F238E27FC236}">
                <a16:creationId xmlns:a16="http://schemas.microsoft.com/office/drawing/2014/main" id="{1C300435-6261-1D76-5FB9-5E791D32DE95}"/>
              </a:ext>
            </a:extLst>
          </p:cNvPr>
          <p:cNvSpPr txBox="1"/>
          <p:nvPr/>
        </p:nvSpPr>
        <p:spPr>
          <a:xfrm rot="16200000">
            <a:off x="2784533" y="1907263"/>
            <a:ext cx="678391" cy="246221"/>
          </a:xfrm>
          <a:prstGeom prst="rect">
            <a:avLst/>
          </a:prstGeom>
          <a:noFill/>
        </p:spPr>
        <p:txBody>
          <a:bodyPr wrap="none" rtlCol="0">
            <a:spAutoFit/>
          </a:bodyPr>
          <a:lstStyle/>
          <a:p>
            <a:r>
              <a:rPr lang="es-ES" sz="1000" dirty="0"/>
              <a:t>10/11/23</a:t>
            </a:r>
          </a:p>
        </p:txBody>
      </p:sp>
      <p:sp>
        <p:nvSpPr>
          <p:cNvPr id="1033" name="Elipse 1032">
            <a:extLst>
              <a:ext uri="{FF2B5EF4-FFF2-40B4-BE49-F238E27FC236}">
                <a16:creationId xmlns:a16="http://schemas.microsoft.com/office/drawing/2014/main" id="{ACE66864-BD01-462D-F6EF-882580293D00}"/>
              </a:ext>
            </a:extLst>
          </p:cNvPr>
          <p:cNvSpPr/>
          <p:nvPr/>
        </p:nvSpPr>
        <p:spPr>
          <a:xfrm>
            <a:off x="2183527" y="2310794"/>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4" name="Elipse 1033">
            <a:extLst>
              <a:ext uri="{FF2B5EF4-FFF2-40B4-BE49-F238E27FC236}">
                <a16:creationId xmlns:a16="http://schemas.microsoft.com/office/drawing/2014/main" id="{444A7044-B7E7-4437-51D8-5673ABFAAE39}"/>
              </a:ext>
            </a:extLst>
          </p:cNvPr>
          <p:cNvSpPr/>
          <p:nvPr/>
        </p:nvSpPr>
        <p:spPr>
          <a:xfrm>
            <a:off x="2588891" y="2310980"/>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5" name="Elipse 1034">
            <a:extLst>
              <a:ext uri="{FF2B5EF4-FFF2-40B4-BE49-F238E27FC236}">
                <a16:creationId xmlns:a16="http://schemas.microsoft.com/office/drawing/2014/main" id="{3EFE0D63-3E41-57CF-C889-F38495DB1BDE}"/>
              </a:ext>
            </a:extLst>
          </p:cNvPr>
          <p:cNvSpPr/>
          <p:nvPr/>
        </p:nvSpPr>
        <p:spPr>
          <a:xfrm>
            <a:off x="2918075" y="2304047"/>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6" name="Elipse 1035">
            <a:extLst>
              <a:ext uri="{FF2B5EF4-FFF2-40B4-BE49-F238E27FC236}">
                <a16:creationId xmlns:a16="http://schemas.microsoft.com/office/drawing/2014/main" id="{86A4174F-69F3-1BCC-3E72-986D594C90BE}"/>
              </a:ext>
            </a:extLst>
          </p:cNvPr>
          <p:cNvSpPr/>
          <p:nvPr/>
        </p:nvSpPr>
        <p:spPr>
          <a:xfrm>
            <a:off x="3061315" y="2305301"/>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42" name="Conector recto 1041">
            <a:extLst>
              <a:ext uri="{FF2B5EF4-FFF2-40B4-BE49-F238E27FC236}">
                <a16:creationId xmlns:a16="http://schemas.microsoft.com/office/drawing/2014/main" id="{9A6CBC3D-F77A-23A2-6548-CB66AF0F4822}"/>
              </a:ext>
            </a:extLst>
          </p:cNvPr>
          <p:cNvCxnSpPr>
            <a:cxnSpLocks/>
          </p:cNvCxnSpPr>
          <p:nvPr/>
        </p:nvCxnSpPr>
        <p:spPr>
          <a:xfrm>
            <a:off x="3831573" y="2449502"/>
            <a:ext cx="3833" cy="74793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3" name="Conector recto 1042">
            <a:extLst>
              <a:ext uri="{FF2B5EF4-FFF2-40B4-BE49-F238E27FC236}">
                <a16:creationId xmlns:a16="http://schemas.microsoft.com/office/drawing/2014/main" id="{572EFE72-F82B-D38F-7203-43E0F057D8CD}"/>
              </a:ext>
            </a:extLst>
          </p:cNvPr>
          <p:cNvCxnSpPr>
            <a:cxnSpLocks/>
          </p:cNvCxnSpPr>
          <p:nvPr/>
        </p:nvCxnSpPr>
        <p:spPr>
          <a:xfrm>
            <a:off x="4627543" y="2449502"/>
            <a:ext cx="9150" cy="77274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6" name="Conector recto 1045">
            <a:extLst>
              <a:ext uri="{FF2B5EF4-FFF2-40B4-BE49-F238E27FC236}">
                <a16:creationId xmlns:a16="http://schemas.microsoft.com/office/drawing/2014/main" id="{CB25B2EC-40C6-ACAC-5F0B-BC028C9E7650}"/>
              </a:ext>
            </a:extLst>
          </p:cNvPr>
          <p:cNvCxnSpPr>
            <a:cxnSpLocks/>
          </p:cNvCxnSpPr>
          <p:nvPr/>
        </p:nvCxnSpPr>
        <p:spPr>
          <a:xfrm>
            <a:off x="5395046" y="2497488"/>
            <a:ext cx="9150" cy="77274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7" name="Elipse 1046">
            <a:extLst>
              <a:ext uri="{FF2B5EF4-FFF2-40B4-BE49-F238E27FC236}">
                <a16:creationId xmlns:a16="http://schemas.microsoft.com/office/drawing/2014/main" id="{8783599F-CBA7-51DC-3764-80F456BED398}"/>
              </a:ext>
            </a:extLst>
          </p:cNvPr>
          <p:cNvSpPr/>
          <p:nvPr/>
        </p:nvSpPr>
        <p:spPr>
          <a:xfrm>
            <a:off x="3768355" y="2321892"/>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8" name="Elipse 1047">
            <a:extLst>
              <a:ext uri="{FF2B5EF4-FFF2-40B4-BE49-F238E27FC236}">
                <a16:creationId xmlns:a16="http://schemas.microsoft.com/office/drawing/2014/main" id="{61C98B65-70F3-B9E4-EB9B-BBCA940604CE}"/>
              </a:ext>
            </a:extLst>
          </p:cNvPr>
          <p:cNvSpPr/>
          <p:nvPr/>
        </p:nvSpPr>
        <p:spPr>
          <a:xfrm>
            <a:off x="4595513" y="2315796"/>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9" name="Elipse 1048">
            <a:extLst>
              <a:ext uri="{FF2B5EF4-FFF2-40B4-BE49-F238E27FC236}">
                <a16:creationId xmlns:a16="http://schemas.microsoft.com/office/drawing/2014/main" id="{B2C20205-6F02-DF05-D887-EF62A962DD7A}"/>
              </a:ext>
            </a:extLst>
          </p:cNvPr>
          <p:cNvSpPr/>
          <p:nvPr/>
        </p:nvSpPr>
        <p:spPr>
          <a:xfrm>
            <a:off x="5321286" y="2323664"/>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0" name="CuadroTexto 1049">
            <a:extLst>
              <a:ext uri="{FF2B5EF4-FFF2-40B4-BE49-F238E27FC236}">
                <a16:creationId xmlns:a16="http://schemas.microsoft.com/office/drawing/2014/main" id="{53D5D70B-9EB9-7FD4-0E65-0ECC5D2619F9}"/>
              </a:ext>
            </a:extLst>
          </p:cNvPr>
          <p:cNvSpPr txBox="1"/>
          <p:nvPr/>
        </p:nvSpPr>
        <p:spPr>
          <a:xfrm rot="16200000">
            <a:off x="3468714" y="1917303"/>
            <a:ext cx="678391" cy="246221"/>
          </a:xfrm>
          <a:prstGeom prst="rect">
            <a:avLst/>
          </a:prstGeom>
          <a:noFill/>
        </p:spPr>
        <p:txBody>
          <a:bodyPr wrap="none" rtlCol="0">
            <a:spAutoFit/>
          </a:bodyPr>
          <a:lstStyle/>
          <a:p>
            <a:r>
              <a:rPr lang="es-ES" sz="1000" dirty="0"/>
              <a:t>21/02/24</a:t>
            </a:r>
          </a:p>
        </p:txBody>
      </p:sp>
      <p:sp>
        <p:nvSpPr>
          <p:cNvPr id="1051" name="CuadroTexto 1050">
            <a:extLst>
              <a:ext uri="{FF2B5EF4-FFF2-40B4-BE49-F238E27FC236}">
                <a16:creationId xmlns:a16="http://schemas.microsoft.com/office/drawing/2014/main" id="{8EE5D33E-F256-F31F-C5F9-A8C8C23D52C6}"/>
              </a:ext>
            </a:extLst>
          </p:cNvPr>
          <p:cNvSpPr txBox="1"/>
          <p:nvPr/>
        </p:nvSpPr>
        <p:spPr>
          <a:xfrm rot="16200000">
            <a:off x="4291084" y="1934089"/>
            <a:ext cx="678391" cy="246221"/>
          </a:xfrm>
          <a:prstGeom prst="rect">
            <a:avLst/>
          </a:prstGeom>
          <a:noFill/>
        </p:spPr>
        <p:txBody>
          <a:bodyPr wrap="none" rtlCol="0">
            <a:spAutoFit/>
          </a:bodyPr>
          <a:lstStyle/>
          <a:p>
            <a:r>
              <a:rPr lang="es-ES" sz="1000" dirty="0"/>
              <a:t>02/04/24</a:t>
            </a:r>
          </a:p>
        </p:txBody>
      </p:sp>
      <p:sp>
        <p:nvSpPr>
          <p:cNvPr id="1052" name="CuadroTexto 1051">
            <a:extLst>
              <a:ext uri="{FF2B5EF4-FFF2-40B4-BE49-F238E27FC236}">
                <a16:creationId xmlns:a16="http://schemas.microsoft.com/office/drawing/2014/main" id="{CF040A97-35A1-6E4B-A760-DE87892505CA}"/>
              </a:ext>
            </a:extLst>
          </p:cNvPr>
          <p:cNvSpPr txBox="1"/>
          <p:nvPr/>
        </p:nvSpPr>
        <p:spPr>
          <a:xfrm rot="16200000">
            <a:off x="5012172" y="1931980"/>
            <a:ext cx="678391" cy="246221"/>
          </a:xfrm>
          <a:prstGeom prst="rect">
            <a:avLst/>
          </a:prstGeom>
          <a:noFill/>
        </p:spPr>
        <p:txBody>
          <a:bodyPr wrap="none" rtlCol="0">
            <a:spAutoFit/>
          </a:bodyPr>
          <a:lstStyle/>
          <a:p>
            <a:r>
              <a:rPr lang="es-ES" sz="1000" dirty="0"/>
              <a:t>25/06/24</a:t>
            </a:r>
          </a:p>
        </p:txBody>
      </p:sp>
      <p:sp>
        <p:nvSpPr>
          <p:cNvPr id="27" name="Rectángulo 26">
            <a:extLst>
              <a:ext uri="{FF2B5EF4-FFF2-40B4-BE49-F238E27FC236}">
                <a16:creationId xmlns:a16="http://schemas.microsoft.com/office/drawing/2014/main" id="{12063DDD-AB7D-E98A-31F7-C465EC8CEECE}"/>
              </a:ext>
            </a:extLst>
          </p:cNvPr>
          <p:cNvSpPr/>
          <p:nvPr/>
        </p:nvSpPr>
        <p:spPr>
          <a:xfrm>
            <a:off x="3887508" y="3756661"/>
            <a:ext cx="760978" cy="11315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t>INICIO</a:t>
            </a:r>
          </a:p>
        </p:txBody>
      </p:sp>
      <p:cxnSp>
        <p:nvCxnSpPr>
          <p:cNvPr id="31" name="Conector recto 30">
            <a:extLst>
              <a:ext uri="{FF2B5EF4-FFF2-40B4-BE49-F238E27FC236}">
                <a16:creationId xmlns:a16="http://schemas.microsoft.com/office/drawing/2014/main" id="{2C041620-C4EA-0F53-9E0F-13011EDCEC7A}"/>
              </a:ext>
            </a:extLst>
          </p:cNvPr>
          <p:cNvCxnSpPr>
            <a:cxnSpLocks/>
          </p:cNvCxnSpPr>
          <p:nvPr/>
        </p:nvCxnSpPr>
        <p:spPr>
          <a:xfrm>
            <a:off x="3821131" y="2472209"/>
            <a:ext cx="23716" cy="130313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CAADE5A0-B092-8B34-1E3B-3E95ACAFC0CF}"/>
              </a:ext>
            </a:extLst>
          </p:cNvPr>
          <p:cNvCxnSpPr>
            <a:cxnSpLocks/>
            <a:stCxn id="1036" idx="5"/>
          </p:cNvCxnSpPr>
          <p:nvPr/>
        </p:nvCxnSpPr>
        <p:spPr>
          <a:xfrm>
            <a:off x="3152569" y="2425860"/>
            <a:ext cx="20146" cy="1349484"/>
          </a:xfrm>
          <a:prstGeom prst="line">
            <a:avLst/>
          </a:prstGeom>
          <a:ln>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BC087D3B-17CA-6B44-A513-86572E58AA83}"/>
              </a:ext>
            </a:extLst>
          </p:cNvPr>
          <p:cNvSpPr/>
          <p:nvPr/>
        </p:nvSpPr>
        <p:spPr>
          <a:xfrm>
            <a:off x="3251916" y="2310980"/>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CuadroTexto 42">
            <a:extLst>
              <a:ext uri="{FF2B5EF4-FFF2-40B4-BE49-F238E27FC236}">
                <a16:creationId xmlns:a16="http://schemas.microsoft.com/office/drawing/2014/main" id="{9FABB757-9814-FF5B-EB3F-83D37D0056FE}"/>
              </a:ext>
            </a:extLst>
          </p:cNvPr>
          <p:cNvSpPr txBox="1"/>
          <p:nvPr/>
        </p:nvSpPr>
        <p:spPr>
          <a:xfrm rot="16200000">
            <a:off x="2955908" y="1910113"/>
            <a:ext cx="678391" cy="246221"/>
          </a:xfrm>
          <a:prstGeom prst="rect">
            <a:avLst/>
          </a:prstGeom>
          <a:noFill/>
        </p:spPr>
        <p:txBody>
          <a:bodyPr wrap="none" rtlCol="0">
            <a:spAutoFit/>
          </a:bodyPr>
          <a:lstStyle/>
          <a:p>
            <a:r>
              <a:rPr lang="es-ES" sz="1000" dirty="0">
                <a:solidFill>
                  <a:srgbClr val="00B050"/>
                </a:solidFill>
              </a:rPr>
              <a:t>10/01/24</a:t>
            </a:r>
          </a:p>
        </p:txBody>
      </p:sp>
      <p:cxnSp>
        <p:nvCxnSpPr>
          <p:cNvPr id="46" name="Conector recto 45">
            <a:extLst>
              <a:ext uri="{FF2B5EF4-FFF2-40B4-BE49-F238E27FC236}">
                <a16:creationId xmlns:a16="http://schemas.microsoft.com/office/drawing/2014/main" id="{031DAD36-F38E-8AAC-6F59-E5C75472D75A}"/>
              </a:ext>
            </a:extLst>
          </p:cNvPr>
          <p:cNvCxnSpPr>
            <a:cxnSpLocks/>
            <a:stCxn id="1044" idx="4"/>
          </p:cNvCxnSpPr>
          <p:nvPr/>
        </p:nvCxnSpPr>
        <p:spPr>
          <a:xfrm flipH="1">
            <a:off x="4739687" y="2463136"/>
            <a:ext cx="37611" cy="136381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E0037E01-632B-5964-7D28-D9F4F2822C7A}"/>
              </a:ext>
            </a:extLst>
          </p:cNvPr>
          <p:cNvSpPr txBox="1"/>
          <p:nvPr/>
        </p:nvSpPr>
        <p:spPr>
          <a:xfrm rot="16200000">
            <a:off x="4421151" y="1931418"/>
            <a:ext cx="678391" cy="246221"/>
          </a:xfrm>
          <a:prstGeom prst="rect">
            <a:avLst/>
          </a:prstGeom>
          <a:noFill/>
        </p:spPr>
        <p:txBody>
          <a:bodyPr wrap="none" rtlCol="0">
            <a:spAutoFit/>
          </a:bodyPr>
          <a:lstStyle/>
          <a:p>
            <a:r>
              <a:rPr lang="es-ES" sz="1000" dirty="0">
                <a:solidFill>
                  <a:srgbClr val="00B050"/>
                </a:solidFill>
              </a:rPr>
              <a:t>11/04/24</a:t>
            </a:r>
          </a:p>
        </p:txBody>
      </p:sp>
      <p:cxnSp>
        <p:nvCxnSpPr>
          <p:cNvPr id="48" name="Conector recto 47">
            <a:extLst>
              <a:ext uri="{FF2B5EF4-FFF2-40B4-BE49-F238E27FC236}">
                <a16:creationId xmlns:a16="http://schemas.microsoft.com/office/drawing/2014/main" id="{658471EE-1D24-1ACA-37A1-1F9B2FEC923E}"/>
              </a:ext>
            </a:extLst>
          </p:cNvPr>
          <p:cNvCxnSpPr>
            <a:cxnSpLocks/>
          </p:cNvCxnSpPr>
          <p:nvPr/>
        </p:nvCxnSpPr>
        <p:spPr>
          <a:xfrm>
            <a:off x="5498292" y="2477808"/>
            <a:ext cx="11686" cy="1375628"/>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E16ACD8A-F5A6-82EF-73F0-DEF9E09FB8DC}"/>
              </a:ext>
            </a:extLst>
          </p:cNvPr>
          <p:cNvCxnSpPr>
            <a:cxnSpLocks/>
            <a:stCxn id="50" idx="4"/>
          </p:cNvCxnSpPr>
          <p:nvPr/>
        </p:nvCxnSpPr>
        <p:spPr>
          <a:xfrm>
            <a:off x="6201416" y="2464230"/>
            <a:ext cx="4196" cy="1351309"/>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5492C9F1-99BB-ABD8-798E-13204AA00F6B}"/>
              </a:ext>
            </a:extLst>
          </p:cNvPr>
          <p:cNvSpPr/>
          <p:nvPr/>
        </p:nvSpPr>
        <p:spPr>
          <a:xfrm>
            <a:off x="6147960" y="2322986"/>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D0062E1D-9E62-7BE1-18AB-D0AA6AAAD91A}"/>
              </a:ext>
            </a:extLst>
          </p:cNvPr>
          <p:cNvSpPr txBox="1"/>
          <p:nvPr/>
        </p:nvSpPr>
        <p:spPr>
          <a:xfrm rot="16200000">
            <a:off x="5161250" y="1930563"/>
            <a:ext cx="678391" cy="246221"/>
          </a:xfrm>
          <a:prstGeom prst="rect">
            <a:avLst/>
          </a:prstGeom>
          <a:noFill/>
        </p:spPr>
        <p:txBody>
          <a:bodyPr wrap="none" rtlCol="0">
            <a:spAutoFit/>
          </a:bodyPr>
          <a:lstStyle/>
          <a:p>
            <a:r>
              <a:rPr lang="es-ES" sz="1000" dirty="0">
                <a:solidFill>
                  <a:srgbClr val="00B050"/>
                </a:solidFill>
              </a:rPr>
              <a:t>01/07/24</a:t>
            </a:r>
          </a:p>
        </p:txBody>
      </p:sp>
      <p:sp>
        <p:nvSpPr>
          <p:cNvPr id="1044" name="Elipse 1043">
            <a:extLst>
              <a:ext uri="{FF2B5EF4-FFF2-40B4-BE49-F238E27FC236}">
                <a16:creationId xmlns:a16="http://schemas.microsoft.com/office/drawing/2014/main" id="{207D5B57-1EAB-EF4A-3E38-1C40BED5F142}"/>
              </a:ext>
            </a:extLst>
          </p:cNvPr>
          <p:cNvSpPr/>
          <p:nvPr/>
        </p:nvSpPr>
        <p:spPr>
          <a:xfrm>
            <a:off x="4723842" y="2321892"/>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45" name="Conector recto 1044">
            <a:extLst>
              <a:ext uri="{FF2B5EF4-FFF2-40B4-BE49-F238E27FC236}">
                <a16:creationId xmlns:a16="http://schemas.microsoft.com/office/drawing/2014/main" id="{D9ED5C8E-4B25-4F45-4E73-3EAB207F4629}"/>
              </a:ext>
            </a:extLst>
          </p:cNvPr>
          <p:cNvCxnSpPr>
            <a:cxnSpLocks/>
          </p:cNvCxnSpPr>
          <p:nvPr/>
        </p:nvCxnSpPr>
        <p:spPr>
          <a:xfrm flipH="1">
            <a:off x="5015553" y="2343343"/>
            <a:ext cx="7347" cy="201758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54" name="Elipse 1053">
            <a:extLst>
              <a:ext uri="{FF2B5EF4-FFF2-40B4-BE49-F238E27FC236}">
                <a16:creationId xmlns:a16="http://schemas.microsoft.com/office/drawing/2014/main" id="{97D88EBF-5DB3-BF02-4CC8-D85BBE9CE8D4}"/>
              </a:ext>
            </a:extLst>
          </p:cNvPr>
          <p:cNvSpPr/>
          <p:nvPr/>
        </p:nvSpPr>
        <p:spPr>
          <a:xfrm>
            <a:off x="4970548" y="2336666"/>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5" name="CuadroTexto 1054">
            <a:extLst>
              <a:ext uri="{FF2B5EF4-FFF2-40B4-BE49-F238E27FC236}">
                <a16:creationId xmlns:a16="http://schemas.microsoft.com/office/drawing/2014/main" id="{A432E0EB-A754-506B-BDB7-BE9B06C710EC}"/>
              </a:ext>
            </a:extLst>
          </p:cNvPr>
          <p:cNvSpPr txBox="1"/>
          <p:nvPr/>
        </p:nvSpPr>
        <p:spPr>
          <a:xfrm rot="16200000">
            <a:off x="4669370" y="1942362"/>
            <a:ext cx="678391" cy="246221"/>
          </a:xfrm>
          <a:prstGeom prst="rect">
            <a:avLst/>
          </a:prstGeom>
          <a:noFill/>
        </p:spPr>
        <p:txBody>
          <a:bodyPr wrap="none" rtlCol="0">
            <a:spAutoFit/>
          </a:bodyPr>
          <a:lstStyle/>
          <a:p>
            <a:r>
              <a:rPr lang="es-ES" sz="1000" dirty="0">
                <a:solidFill>
                  <a:srgbClr val="FF0000"/>
                </a:solidFill>
              </a:rPr>
              <a:t>16/05/24</a:t>
            </a:r>
          </a:p>
        </p:txBody>
      </p:sp>
      <p:cxnSp>
        <p:nvCxnSpPr>
          <p:cNvPr id="1056" name="Conector recto 1055">
            <a:extLst>
              <a:ext uri="{FF2B5EF4-FFF2-40B4-BE49-F238E27FC236}">
                <a16:creationId xmlns:a16="http://schemas.microsoft.com/office/drawing/2014/main" id="{9AA8CAFE-B344-A0AD-6E7A-F581C56FD5F7}"/>
              </a:ext>
            </a:extLst>
          </p:cNvPr>
          <p:cNvCxnSpPr>
            <a:cxnSpLocks/>
          </p:cNvCxnSpPr>
          <p:nvPr/>
        </p:nvCxnSpPr>
        <p:spPr>
          <a:xfrm>
            <a:off x="8694997" y="2374669"/>
            <a:ext cx="29022" cy="231524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9" name="Imagen 18">
            <a:extLst>
              <a:ext uri="{FF2B5EF4-FFF2-40B4-BE49-F238E27FC236}">
                <a16:creationId xmlns:a16="http://schemas.microsoft.com/office/drawing/2014/main" id="{83424D9D-C1DC-604A-B89E-B8ADE45735C8}"/>
              </a:ext>
            </a:extLst>
          </p:cNvPr>
          <p:cNvPicPr>
            <a:picLocks noChangeAspect="1"/>
          </p:cNvPicPr>
          <p:nvPr/>
        </p:nvPicPr>
        <p:blipFill>
          <a:blip r:embed="rId2"/>
          <a:stretch>
            <a:fillRect/>
          </a:stretch>
        </p:blipFill>
        <p:spPr>
          <a:xfrm>
            <a:off x="3090386" y="3157651"/>
            <a:ext cx="781639" cy="275661"/>
          </a:xfrm>
          <a:prstGeom prst="rect">
            <a:avLst/>
          </a:prstGeom>
        </p:spPr>
      </p:pic>
      <p:pic>
        <p:nvPicPr>
          <p:cNvPr id="25" name="Imagen 24">
            <a:extLst>
              <a:ext uri="{FF2B5EF4-FFF2-40B4-BE49-F238E27FC236}">
                <a16:creationId xmlns:a16="http://schemas.microsoft.com/office/drawing/2014/main" id="{1434D990-67A1-2D6F-A983-0C0DAF0C1FF8}"/>
              </a:ext>
            </a:extLst>
          </p:cNvPr>
          <p:cNvPicPr>
            <a:picLocks noChangeAspect="1"/>
          </p:cNvPicPr>
          <p:nvPr/>
        </p:nvPicPr>
        <p:blipFill>
          <a:blip r:embed="rId2"/>
          <a:stretch>
            <a:fillRect/>
          </a:stretch>
        </p:blipFill>
        <p:spPr>
          <a:xfrm>
            <a:off x="4662790" y="3740035"/>
            <a:ext cx="766502" cy="275055"/>
          </a:xfrm>
          <a:prstGeom prst="rect">
            <a:avLst/>
          </a:prstGeom>
        </p:spPr>
      </p:pic>
      <p:pic>
        <p:nvPicPr>
          <p:cNvPr id="33" name="Imagen 32">
            <a:extLst>
              <a:ext uri="{FF2B5EF4-FFF2-40B4-BE49-F238E27FC236}">
                <a16:creationId xmlns:a16="http://schemas.microsoft.com/office/drawing/2014/main" id="{7730AA06-F05A-1D39-16AE-A51E4B5F8D2B}"/>
              </a:ext>
            </a:extLst>
          </p:cNvPr>
          <p:cNvPicPr>
            <a:picLocks noChangeAspect="1"/>
          </p:cNvPicPr>
          <p:nvPr/>
        </p:nvPicPr>
        <p:blipFill>
          <a:blip r:embed="rId3"/>
          <a:stretch>
            <a:fillRect/>
          </a:stretch>
        </p:blipFill>
        <p:spPr>
          <a:xfrm>
            <a:off x="3880857" y="3167734"/>
            <a:ext cx="785200" cy="262298"/>
          </a:xfrm>
          <a:prstGeom prst="rect">
            <a:avLst/>
          </a:prstGeom>
        </p:spPr>
      </p:pic>
      <p:pic>
        <p:nvPicPr>
          <p:cNvPr id="36" name="Imagen 35">
            <a:extLst>
              <a:ext uri="{FF2B5EF4-FFF2-40B4-BE49-F238E27FC236}">
                <a16:creationId xmlns:a16="http://schemas.microsoft.com/office/drawing/2014/main" id="{7368CB10-49DC-DF1B-6415-18223836DEA5}"/>
              </a:ext>
            </a:extLst>
          </p:cNvPr>
          <p:cNvPicPr>
            <a:picLocks noChangeAspect="1"/>
          </p:cNvPicPr>
          <p:nvPr/>
        </p:nvPicPr>
        <p:blipFill>
          <a:blip r:embed="rId3"/>
          <a:stretch>
            <a:fillRect/>
          </a:stretch>
        </p:blipFill>
        <p:spPr>
          <a:xfrm>
            <a:off x="5425453" y="3747276"/>
            <a:ext cx="785200" cy="256977"/>
          </a:xfrm>
          <a:prstGeom prst="rect">
            <a:avLst/>
          </a:prstGeom>
        </p:spPr>
      </p:pic>
      <p:pic>
        <p:nvPicPr>
          <p:cNvPr id="42" name="Imagen 41">
            <a:extLst>
              <a:ext uri="{FF2B5EF4-FFF2-40B4-BE49-F238E27FC236}">
                <a16:creationId xmlns:a16="http://schemas.microsoft.com/office/drawing/2014/main" id="{DA11CEAF-525F-69F3-2449-B3206A67C879}"/>
              </a:ext>
            </a:extLst>
          </p:cNvPr>
          <p:cNvPicPr>
            <a:picLocks noChangeAspect="1"/>
          </p:cNvPicPr>
          <p:nvPr/>
        </p:nvPicPr>
        <p:blipFill>
          <a:blip r:embed="rId4"/>
          <a:stretch>
            <a:fillRect/>
          </a:stretch>
        </p:blipFill>
        <p:spPr>
          <a:xfrm>
            <a:off x="4682526" y="3175189"/>
            <a:ext cx="749854" cy="258123"/>
          </a:xfrm>
          <a:prstGeom prst="rect">
            <a:avLst/>
          </a:prstGeom>
        </p:spPr>
      </p:pic>
      <p:pic>
        <p:nvPicPr>
          <p:cNvPr id="44" name="Imagen 43">
            <a:extLst>
              <a:ext uri="{FF2B5EF4-FFF2-40B4-BE49-F238E27FC236}">
                <a16:creationId xmlns:a16="http://schemas.microsoft.com/office/drawing/2014/main" id="{7D63042C-10D7-FE80-DA1D-733521626154}"/>
              </a:ext>
            </a:extLst>
          </p:cNvPr>
          <p:cNvPicPr>
            <a:picLocks noChangeAspect="1"/>
          </p:cNvPicPr>
          <p:nvPr/>
        </p:nvPicPr>
        <p:blipFill>
          <a:blip r:embed="rId4"/>
          <a:stretch>
            <a:fillRect/>
          </a:stretch>
        </p:blipFill>
        <p:spPr>
          <a:xfrm>
            <a:off x="6221302" y="3749324"/>
            <a:ext cx="724800" cy="268621"/>
          </a:xfrm>
          <a:prstGeom prst="rect">
            <a:avLst/>
          </a:prstGeom>
        </p:spPr>
      </p:pic>
      <p:sp>
        <p:nvSpPr>
          <p:cNvPr id="56" name="Rectángulo 55">
            <a:extLst>
              <a:ext uri="{FF2B5EF4-FFF2-40B4-BE49-F238E27FC236}">
                <a16:creationId xmlns:a16="http://schemas.microsoft.com/office/drawing/2014/main" id="{E425253C-A840-D576-0E94-F59120F5736A}"/>
              </a:ext>
            </a:extLst>
          </p:cNvPr>
          <p:cNvSpPr/>
          <p:nvPr/>
        </p:nvSpPr>
        <p:spPr>
          <a:xfrm>
            <a:off x="4677611" y="3437899"/>
            <a:ext cx="3626216" cy="11104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OPERACION</a:t>
            </a:r>
          </a:p>
        </p:txBody>
      </p:sp>
      <p:cxnSp>
        <p:nvCxnSpPr>
          <p:cNvPr id="62" name="Conector recto 61">
            <a:extLst>
              <a:ext uri="{FF2B5EF4-FFF2-40B4-BE49-F238E27FC236}">
                <a16:creationId xmlns:a16="http://schemas.microsoft.com/office/drawing/2014/main" id="{36A9E611-27C1-6972-4DD3-FB8BC564A309}"/>
              </a:ext>
            </a:extLst>
          </p:cNvPr>
          <p:cNvCxnSpPr>
            <a:cxnSpLocks/>
          </p:cNvCxnSpPr>
          <p:nvPr/>
        </p:nvCxnSpPr>
        <p:spPr>
          <a:xfrm flipH="1">
            <a:off x="1960095" y="2323664"/>
            <a:ext cx="3548" cy="36885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3" name="Elipse 62">
            <a:extLst>
              <a:ext uri="{FF2B5EF4-FFF2-40B4-BE49-F238E27FC236}">
                <a16:creationId xmlns:a16="http://schemas.microsoft.com/office/drawing/2014/main" id="{1623AA0D-3095-72CB-E57A-AFBC33474319}"/>
              </a:ext>
            </a:extLst>
          </p:cNvPr>
          <p:cNvSpPr/>
          <p:nvPr/>
        </p:nvSpPr>
        <p:spPr>
          <a:xfrm>
            <a:off x="7211598" y="2333557"/>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25" name="Conector recto 1024">
            <a:extLst>
              <a:ext uri="{FF2B5EF4-FFF2-40B4-BE49-F238E27FC236}">
                <a16:creationId xmlns:a16="http://schemas.microsoft.com/office/drawing/2014/main" id="{9C1B9085-157B-473E-6B54-AC93031B39D7}"/>
              </a:ext>
            </a:extLst>
          </p:cNvPr>
          <p:cNvCxnSpPr>
            <a:cxnSpLocks/>
          </p:cNvCxnSpPr>
          <p:nvPr/>
        </p:nvCxnSpPr>
        <p:spPr>
          <a:xfrm>
            <a:off x="7456965" y="2452754"/>
            <a:ext cx="0" cy="995566"/>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28" name="CuadroTexto 1027">
            <a:extLst>
              <a:ext uri="{FF2B5EF4-FFF2-40B4-BE49-F238E27FC236}">
                <a16:creationId xmlns:a16="http://schemas.microsoft.com/office/drawing/2014/main" id="{C9D27D82-0E4F-92C5-1748-B3D36A2EB45C}"/>
              </a:ext>
            </a:extLst>
          </p:cNvPr>
          <p:cNvSpPr txBox="1"/>
          <p:nvPr/>
        </p:nvSpPr>
        <p:spPr>
          <a:xfrm rot="16200000">
            <a:off x="7091783" y="1952945"/>
            <a:ext cx="678391" cy="246221"/>
          </a:xfrm>
          <a:prstGeom prst="rect">
            <a:avLst/>
          </a:prstGeom>
          <a:noFill/>
        </p:spPr>
        <p:txBody>
          <a:bodyPr wrap="none" rtlCol="0">
            <a:spAutoFit/>
          </a:bodyPr>
          <a:lstStyle/>
          <a:p>
            <a:r>
              <a:rPr lang="es-ES" sz="1000" dirty="0"/>
              <a:t>21/02/25</a:t>
            </a:r>
          </a:p>
        </p:txBody>
      </p:sp>
      <p:sp>
        <p:nvSpPr>
          <p:cNvPr id="1080" name="Elipse 1079">
            <a:extLst>
              <a:ext uri="{FF2B5EF4-FFF2-40B4-BE49-F238E27FC236}">
                <a16:creationId xmlns:a16="http://schemas.microsoft.com/office/drawing/2014/main" id="{05DD4C86-3D0C-3B94-DA9D-89414FBDDDD0}"/>
              </a:ext>
            </a:extLst>
          </p:cNvPr>
          <p:cNvSpPr/>
          <p:nvPr/>
        </p:nvSpPr>
        <p:spPr>
          <a:xfrm>
            <a:off x="5449302" y="2329760"/>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4" name="Rectángulo 1083">
            <a:extLst>
              <a:ext uri="{FF2B5EF4-FFF2-40B4-BE49-F238E27FC236}">
                <a16:creationId xmlns:a16="http://schemas.microsoft.com/office/drawing/2014/main" id="{F9DD645C-F47A-C825-6C3C-A8ACFBEFA098}"/>
              </a:ext>
            </a:extLst>
          </p:cNvPr>
          <p:cNvSpPr/>
          <p:nvPr/>
        </p:nvSpPr>
        <p:spPr>
          <a:xfrm>
            <a:off x="5444115" y="4044622"/>
            <a:ext cx="2903190" cy="957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OPERACION</a:t>
            </a:r>
          </a:p>
        </p:txBody>
      </p:sp>
      <p:sp>
        <p:nvSpPr>
          <p:cNvPr id="1085" name="CuadroTexto 1084">
            <a:extLst>
              <a:ext uri="{FF2B5EF4-FFF2-40B4-BE49-F238E27FC236}">
                <a16:creationId xmlns:a16="http://schemas.microsoft.com/office/drawing/2014/main" id="{EBE2A2D5-0FAC-D9F3-5EDF-D105A105BDAD}"/>
              </a:ext>
            </a:extLst>
          </p:cNvPr>
          <p:cNvSpPr txBox="1"/>
          <p:nvPr/>
        </p:nvSpPr>
        <p:spPr>
          <a:xfrm rot="16200000">
            <a:off x="7994957" y="1957150"/>
            <a:ext cx="678391" cy="246221"/>
          </a:xfrm>
          <a:prstGeom prst="rect">
            <a:avLst/>
          </a:prstGeom>
          <a:noFill/>
        </p:spPr>
        <p:txBody>
          <a:bodyPr wrap="none" rtlCol="0">
            <a:spAutoFit/>
          </a:bodyPr>
          <a:lstStyle/>
          <a:p>
            <a:r>
              <a:rPr lang="es-ES" sz="1000" dirty="0">
                <a:solidFill>
                  <a:srgbClr val="00B050"/>
                </a:solidFill>
              </a:rPr>
              <a:t>04/04/25</a:t>
            </a:r>
          </a:p>
        </p:txBody>
      </p:sp>
      <p:cxnSp>
        <p:nvCxnSpPr>
          <p:cNvPr id="1087" name="Conector recto 1086">
            <a:extLst>
              <a:ext uri="{FF2B5EF4-FFF2-40B4-BE49-F238E27FC236}">
                <a16:creationId xmlns:a16="http://schemas.microsoft.com/office/drawing/2014/main" id="{72BDEC91-4D3B-2188-FBD7-838C6C5A1C31}"/>
              </a:ext>
            </a:extLst>
          </p:cNvPr>
          <p:cNvCxnSpPr>
            <a:cxnSpLocks/>
            <a:stCxn id="1085" idx="1"/>
            <a:endCxn id="1084" idx="3"/>
          </p:cNvCxnSpPr>
          <p:nvPr/>
        </p:nvCxnSpPr>
        <p:spPr>
          <a:xfrm>
            <a:off x="8334153" y="2419456"/>
            <a:ext cx="13152" cy="167304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90" name="Elipse 1089">
            <a:extLst>
              <a:ext uri="{FF2B5EF4-FFF2-40B4-BE49-F238E27FC236}">
                <a16:creationId xmlns:a16="http://schemas.microsoft.com/office/drawing/2014/main" id="{CBC86038-8D7B-1A74-CAF7-F31AD51534AE}"/>
              </a:ext>
            </a:extLst>
          </p:cNvPr>
          <p:cNvSpPr/>
          <p:nvPr/>
        </p:nvSpPr>
        <p:spPr>
          <a:xfrm>
            <a:off x="8292524" y="2345965"/>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91" name="Rectángulo 1090">
            <a:extLst>
              <a:ext uri="{FF2B5EF4-FFF2-40B4-BE49-F238E27FC236}">
                <a16:creationId xmlns:a16="http://schemas.microsoft.com/office/drawing/2014/main" id="{88EECDF1-7A89-0E17-741B-19C06D801FA4}"/>
              </a:ext>
            </a:extLst>
          </p:cNvPr>
          <p:cNvSpPr/>
          <p:nvPr/>
        </p:nvSpPr>
        <p:spPr>
          <a:xfrm>
            <a:off x="4999010" y="4354069"/>
            <a:ext cx="760978" cy="11315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t>INICIO</a:t>
            </a:r>
          </a:p>
        </p:txBody>
      </p:sp>
      <p:pic>
        <p:nvPicPr>
          <p:cNvPr id="1092" name="Imagen 1091">
            <a:extLst>
              <a:ext uri="{FF2B5EF4-FFF2-40B4-BE49-F238E27FC236}">
                <a16:creationId xmlns:a16="http://schemas.microsoft.com/office/drawing/2014/main" id="{094D5BE1-2024-4CF0-FF6C-29FEFD9E26CF}"/>
              </a:ext>
            </a:extLst>
          </p:cNvPr>
          <p:cNvPicPr>
            <a:picLocks noChangeAspect="1"/>
          </p:cNvPicPr>
          <p:nvPr/>
        </p:nvPicPr>
        <p:blipFill>
          <a:blip r:embed="rId2"/>
          <a:stretch>
            <a:fillRect/>
          </a:stretch>
        </p:blipFill>
        <p:spPr>
          <a:xfrm>
            <a:off x="5774292" y="4337443"/>
            <a:ext cx="766502" cy="275055"/>
          </a:xfrm>
          <a:prstGeom prst="rect">
            <a:avLst/>
          </a:prstGeom>
        </p:spPr>
      </p:pic>
      <p:pic>
        <p:nvPicPr>
          <p:cNvPr id="1093" name="Imagen 1092">
            <a:extLst>
              <a:ext uri="{FF2B5EF4-FFF2-40B4-BE49-F238E27FC236}">
                <a16:creationId xmlns:a16="http://schemas.microsoft.com/office/drawing/2014/main" id="{00B9CC05-866C-2070-134B-048234F4D162}"/>
              </a:ext>
            </a:extLst>
          </p:cNvPr>
          <p:cNvPicPr>
            <a:picLocks noChangeAspect="1"/>
          </p:cNvPicPr>
          <p:nvPr/>
        </p:nvPicPr>
        <p:blipFill>
          <a:blip r:embed="rId3"/>
          <a:stretch>
            <a:fillRect/>
          </a:stretch>
        </p:blipFill>
        <p:spPr>
          <a:xfrm>
            <a:off x="6536955" y="4344684"/>
            <a:ext cx="785200" cy="256977"/>
          </a:xfrm>
          <a:prstGeom prst="rect">
            <a:avLst/>
          </a:prstGeom>
        </p:spPr>
      </p:pic>
      <p:pic>
        <p:nvPicPr>
          <p:cNvPr id="1094" name="Imagen 1093">
            <a:extLst>
              <a:ext uri="{FF2B5EF4-FFF2-40B4-BE49-F238E27FC236}">
                <a16:creationId xmlns:a16="http://schemas.microsoft.com/office/drawing/2014/main" id="{FD1F5573-660E-05E6-CB91-2C4A47E913CA}"/>
              </a:ext>
            </a:extLst>
          </p:cNvPr>
          <p:cNvPicPr>
            <a:picLocks noChangeAspect="1"/>
          </p:cNvPicPr>
          <p:nvPr/>
        </p:nvPicPr>
        <p:blipFill>
          <a:blip r:embed="rId4"/>
          <a:stretch>
            <a:fillRect/>
          </a:stretch>
        </p:blipFill>
        <p:spPr>
          <a:xfrm>
            <a:off x="7332804" y="4346732"/>
            <a:ext cx="724800" cy="268621"/>
          </a:xfrm>
          <a:prstGeom prst="rect">
            <a:avLst/>
          </a:prstGeom>
        </p:spPr>
      </p:pic>
      <p:sp>
        <p:nvSpPr>
          <p:cNvPr id="1095" name="Rectángulo 1094">
            <a:extLst>
              <a:ext uri="{FF2B5EF4-FFF2-40B4-BE49-F238E27FC236}">
                <a16:creationId xmlns:a16="http://schemas.microsoft.com/office/drawing/2014/main" id="{E914742B-BACD-5C6A-6751-9D3E77BDDB44}"/>
              </a:ext>
            </a:extLst>
          </p:cNvPr>
          <p:cNvSpPr/>
          <p:nvPr/>
        </p:nvSpPr>
        <p:spPr>
          <a:xfrm>
            <a:off x="6555617" y="4642030"/>
            <a:ext cx="2191659" cy="10801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OPERACION</a:t>
            </a:r>
          </a:p>
        </p:txBody>
      </p:sp>
      <p:cxnSp>
        <p:nvCxnSpPr>
          <p:cNvPr id="1099" name="Conector recto 1098">
            <a:extLst>
              <a:ext uri="{FF2B5EF4-FFF2-40B4-BE49-F238E27FC236}">
                <a16:creationId xmlns:a16="http://schemas.microsoft.com/office/drawing/2014/main" id="{3CA278FC-78CB-E6A5-52E6-03BBE7E92557}"/>
              </a:ext>
            </a:extLst>
          </p:cNvPr>
          <p:cNvCxnSpPr>
            <a:cxnSpLocks/>
            <a:stCxn id="1102" idx="4"/>
          </p:cNvCxnSpPr>
          <p:nvPr/>
        </p:nvCxnSpPr>
        <p:spPr>
          <a:xfrm>
            <a:off x="5799353" y="2484587"/>
            <a:ext cx="23732" cy="18763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02" name="Elipse 1101">
            <a:extLst>
              <a:ext uri="{FF2B5EF4-FFF2-40B4-BE49-F238E27FC236}">
                <a16:creationId xmlns:a16="http://schemas.microsoft.com/office/drawing/2014/main" id="{EB440EE6-BE94-E75B-5342-87F936822D61}"/>
              </a:ext>
            </a:extLst>
          </p:cNvPr>
          <p:cNvSpPr/>
          <p:nvPr/>
        </p:nvSpPr>
        <p:spPr>
          <a:xfrm>
            <a:off x="5745897" y="2343343"/>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3" name="CuadroTexto 1102">
            <a:extLst>
              <a:ext uri="{FF2B5EF4-FFF2-40B4-BE49-F238E27FC236}">
                <a16:creationId xmlns:a16="http://schemas.microsoft.com/office/drawing/2014/main" id="{4FCC95E3-CB06-D09E-5ACD-B023E2B89369}"/>
              </a:ext>
            </a:extLst>
          </p:cNvPr>
          <p:cNvSpPr txBox="1"/>
          <p:nvPr/>
        </p:nvSpPr>
        <p:spPr>
          <a:xfrm rot="16200000">
            <a:off x="5455772" y="1947824"/>
            <a:ext cx="678391" cy="246221"/>
          </a:xfrm>
          <a:prstGeom prst="rect">
            <a:avLst/>
          </a:prstGeom>
          <a:noFill/>
        </p:spPr>
        <p:txBody>
          <a:bodyPr wrap="none" rtlCol="0">
            <a:spAutoFit/>
          </a:bodyPr>
          <a:lstStyle/>
          <a:p>
            <a:r>
              <a:rPr lang="es-ES" sz="1000" dirty="0">
                <a:solidFill>
                  <a:srgbClr val="FF0000"/>
                </a:solidFill>
              </a:rPr>
              <a:t>04/07/24</a:t>
            </a:r>
          </a:p>
        </p:txBody>
      </p:sp>
      <p:sp>
        <p:nvSpPr>
          <p:cNvPr id="1105" name="Elipse 1104">
            <a:extLst>
              <a:ext uri="{FF2B5EF4-FFF2-40B4-BE49-F238E27FC236}">
                <a16:creationId xmlns:a16="http://schemas.microsoft.com/office/drawing/2014/main" id="{AFDC28B4-4BAD-699B-66C4-99E7C3BD1569}"/>
              </a:ext>
            </a:extLst>
          </p:cNvPr>
          <p:cNvSpPr/>
          <p:nvPr/>
        </p:nvSpPr>
        <p:spPr>
          <a:xfrm>
            <a:off x="6528583" y="2353139"/>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6" name="CuadroTexto 1105">
            <a:extLst>
              <a:ext uri="{FF2B5EF4-FFF2-40B4-BE49-F238E27FC236}">
                <a16:creationId xmlns:a16="http://schemas.microsoft.com/office/drawing/2014/main" id="{96B0AD8E-83FF-6CF2-79E7-34E53E78A452}"/>
              </a:ext>
            </a:extLst>
          </p:cNvPr>
          <p:cNvSpPr txBox="1"/>
          <p:nvPr/>
        </p:nvSpPr>
        <p:spPr>
          <a:xfrm rot="16200000">
            <a:off x="6238458" y="1957620"/>
            <a:ext cx="678391" cy="246221"/>
          </a:xfrm>
          <a:prstGeom prst="rect">
            <a:avLst/>
          </a:prstGeom>
          <a:noFill/>
        </p:spPr>
        <p:txBody>
          <a:bodyPr wrap="none" rtlCol="0">
            <a:spAutoFit/>
          </a:bodyPr>
          <a:lstStyle/>
          <a:p>
            <a:r>
              <a:rPr lang="es-ES" sz="1000" dirty="0">
                <a:solidFill>
                  <a:srgbClr val="FF0000"/>
                </a:solidFill>
              </a:rPr>
              <a:t>23/09/24</a:t>
            </a:r>
          </a:p>
        </p:txBody>
      </p:sp>
      <p:cxnSp>
        <p:nvCxnSpPr>
          <p:cNvPr id="1107" name="Conector recto 1106">
            <a:extLst>
              <a:ext uri="{FF2B5EF4-FFF2-40B4-BE49-F238E27FC236}">
                <a16:creationId xmlns:a16="http://schemas.microsoft.com/office/drawing/2014/main" id="{1D7836D8-24E1-8A45-9F9C-890E3C28927F}"/>
              </a:ext>
            </a:extLst>
          </p:cNvPr>
          <p:cNvCxnSpPr>
            <a:cxnSpLocks/>
            <a:stCxn id="1105" idx="4"/>
          </p:cNvCxnSpPr>
          <p:nvPr/>
        </p:nvCxnSpPr>
        <p:spPr>
          <a:xfrm>
            <a:off x="6582039" y="2494383"/>
            <a:ext cx="15370" cy="183946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13" name="Elipse 1112">
            <a:extLst>
              <a:ext uri="{FF2B5EF4-FFF2-40B4-BE49-F238E27FC236}">
                <a16:creationId xmlns:a16="http://schemas.microsoft.com/office/drawing/2014/main" id="{333BAC0B-2085-0A83-4F93-5CAB686F3F9C}"/>
              </a:ext>
            </a:extLst>
          </p:cNvPr>
          <p:cNvSpPr/>
          <p:nvPr/>
        </p:nvSpPr>
        <p:spPr>
          <a:xfrm>
            <a:off x="7394478" y="2339653"/>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14" name="Conector recto 1113">
            <a:extLst>
              <a:ext uri="{FF2B5EF4-FFF2-40B4-BE49-F238E27FC236}">
                <a16:creationId xmlns:a16="http://schemas.microsoft.com/office/drawing/2014/main" id="{226B8348-FDC6-72E5-F217-DCCD023A259C}"/>
              </a:ext>
            </a:extLst>
          </p:cNvPr>
          <p:cNvCxnSpPr>
            <a:cxnSpLocks/>
          </p:cNvCxnSpPr>
          <p:nvPr/>
        </p:nvCxnSpPr>
        <p:spPr>
          <a:xfrm>
            <a:off x="7282466" y="2501435"/>
            <a:ext cx="15370" cy="183946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15" name="CuadroTexto 1114">
            <a:extLst>
              <a:ext uri="{FF2B5EF4-FFF2-40B4-BE49-F238E27FC236}">
                <a16:creationId xmlns:a16="http://schemas.microsoft.com/office/drawing/2014/main" id="{E2FC6A12-964B-760B-5AA2-14400525199C}"/>
              </a:ext>
            </a:extLst>
          </p:cNvPr>
          <p:cNvSpPr txBox="1"/>
          <p:nvPr/>
        </p:nvSpPr>
        <p:spPr>
          <a:xfrm rot="16200000">
            <a:off x="6902204" y="1944982"/>
            <a:ext cx="678391" cy="246221"/>
          </a:xfrm>
          <a:prstGeom prst="rect">
            <a:avLst/>
          </a:prstGeom>
          <a:noFill/>
        </p:spPr>
        <p:txBody>
          <a:bodyPr wrap="none" rtlCol="0">
            <a:spAutoFit/>
          </a:bodyPr>
          <a:lstStyle/>
          <a:p>
            <a:r>
              <a:rPr lang="es-ES" sz="1000" dirty="0">
                <a:solidFill>
                  <a:srgbClr val="FF0000"/>
                </a:solidFill>
              </a:rPr>
              <a:t>23/11/24</a:t>
            </a:r>
          </a:p>
        </p:txBody>
      </p:sp>
      <p:sp>
        <p:nvSpPr>
          <p:cNvPr id="1118" name="Elipse 1117">
            <a:extLst>
              <a:ext uri="{FF2B5EF4-FFF2-40B4-BE49-F238E27FC236}">
                <a16:creationId xmlns:a16="http://schemas.microsoft.com/office/drawing/2014/main" id="{15809332-ADDF-EE12-2D3C-2FDEA82E4A41}"/>
              </a:ext>
            </a:extLst>
          </p:cNvPr>
          <p:cNvSpPr/>
          <p:nvPr/>
        </p:nvSpPr>
        <p:spPr>
          <a:xfrm>
            <a:off x="8640365" y="2359633"/>
            <a:ext cx="106911" cy="141244"/>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19" name="CuadroTexto 1118">
            <a:extLst>
              <a:ext uri="{FF2B5EF4-FFF2-40B4-BE49-F238E27FC236}">
                <a16:creationId xmlns:a16="http://schemas.microsoft.com/office/drawing/2014/main" id="{A8C263CA-F1A2-D200-90D8-2B9B6E84522E}"/>
              </a:ext>
            </a:extLst>
          </p:cNvPr>
          <p:cNvSpPr txBox="1"/>
          <p:nvPr/>
        </p:nvSpPr>
        <p:spPr>
          <a:xfrm rot="16200000">
            <a:off x="8301169" y="1967949"/>
            <a:ext cx="678391" cy="246221"/>
          </a:xfrm>
          <a:prstGeom prst="rect">
            <a:avLst/>
          </a:prstGeom>
          <a:noFill/>
        </p:spPr>
        <p:txBody>
          <a:bodyPr wrap="none" rtlCol="0">
            <a:spAutoFit/>
          </a:bodyPr>
          <a:lstStyle/>
          <a:p>
            <a:r>
              <a:rPr lang="es-ES" sz="1000" dirty="0">
                <a:solidFill>
                  <a:srgbClr val="FF0000"/>
                </a:solidFill>
              </a:rPr>
              <a:t>14/05/25</a:t>
            </a:r>
          </a:p>
        </p:txBody>
      </p:sp>
    </p:spTree>
    <p:extLst>
      <p:ext uri="{BB962C8B-B14F-4D97-AF65-F5344CB8AC3E}">
        <p14:creationId xmlns:p14="http://schemas.microsoft.com/office/powerpoint/2010/main" val="2818203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2F4DC-77E5-263A-DE87-935F37486998}"/>
              </a:ext>
            </a:extLst>
          </p:cNvPr>
          <p:cNvSpPr>
            <a:spLocks noGrp="1"/>
          </p:cNvSpPr>
          <p:nvPr>
            <p:ph type="title"/>
          </p:nvPr>
        </p:nvSpPr>
        <p:spPr/>
        <p:txBody>
          <a:bodyPr/>
          <a:lstStyle/>
          <a:p>
            <a:r>
              <a:rPr lang="es-ES" dirty="0"/>
              <a:t>ACTIVIDADES FASE ATERRIZAJE</a:t>
            </a:r>
          </a:p>
        </p:txBody>
      </p:sp>
      <p:sp>
        <p:nvSpPr>
          <p:cNvPr id="4" name="Marcador de número de diapositiva 3">
            <a:extLst>
              <a:ext uri="{FF2B5EF4-FFF2-40B4-BE49-F238E27FC236}">
                <a16:creationId xmlns:a16="http://schemas.microsoft.com/office/drawing/2014/main" id="{D38ED307-CEA8-2CBF-B681-3387F3545D25}"/>
              </a:ext>
            </a:extLst>
          </p:cNvPr>
          <p:cNvSpPr>
            <a:spLocks noGrp="1"/>
          </p:cNvSpPr>
          <p:nvPr>
            <p:ph type="sldNum" sz="quarter" idx="12"/>
          </p:nvPr>
        </p:nvSpPr>
        <p:spPr/>
        <p:txBody>
          <a:bodyPr/>
          <a:lstStyle/>
          <a:p>
            <a:fld id="{CAF71A83-2317-41CE-AF2E-1614BF4FFC11}" type="slidenum">
              <a:rPr lang="es-ES" smtClean="0"/>
              <a:pPr/>
              <a:t>37</a:t>
            </a:fld>
            <a:endParaRPr lang="es-ES"/>
          </a:p>
        </p:txBody>
      </p:sp>
      <p:grpSp>
        <p:nvGrpSpPr>
          <p:cNvPr id="10" name="Grupo 9">
            <a:extLst>
              <a:ext uri="{FF2B5EF4-FFF2-40B4-BE49-F238E27FC236}">
                <a16:creationId xmlns:a16="http://schemas.microsoft.com/office/drawing/2014/main" id="{50702CB1-5F7C-CA93-EDFB-CBE3AB61B125}"/>
              </a:ext>
            </a:extLst>
          </p:cNvPr>
          <p:cNvGrpSpPr/>
          <p:nvPr/>
        </p:nvGrpSpPr>
        <p:grpSpPr>
          <a:xfrm>
            <a:off x="195156" y="955396"/>
            <a:ext cx="1578769" cy="1564481"/>
            <a:chOff x="457200" y="1057275"/>
            <a:chExt cx="1578769" cy="1564481"/>
          </a:xfrm>
        </p:grpSpPr>
        <p:pic>
          <p:nvPicPr>
            <p:cNvPr id="5122" name="Picture 2" descr="Organización - Iconos gratis de personas">
              <a:extLst>
                <a:ext uri="{FF2B5EF4-FFF2-40B4-BE49-F238E27FC236}">
                  <a16:creationId xmlns:a16="http://schemas.microsoft.com/office/drawing/2014/main" id="{2553672D-A7B1-75D5-8A3F-ACD592DCEF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4" y="1197769"/>
              <a:ext cx="966787" cy="96678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B550453-BBBC-A8D6-BB91-9F92A1C06A4F}"/>
                </a:ext>
              </a:extLst>
            </p:cNvPr>
            <p:cNvSpPr txBox="1"/>
            <p:nvPr/>
          </p:nvSpPr>
          <p:spPr>
            <a:xfrm>
              <a:off x="585887" y="2093119"/>
              <a:ext cx="1338059" cy="307777"/>
            </a:xfrm>
            <a:prstGeom prst="rect">
              <a:avLst/>
            </a:prstGeom>
            <a:noFill/>
          </p:spPr>
          <p:txBody>
            <a:bodyPr wrap="none" rtlCol="0">
              <a:spAutoFit/>
            </a:bodyPr>
            <a:lstStyle/>
            <a:p>
              <a:r>
                <a:rPr lang="es-ES" sz="1400" dirty="0"/>
                <a:t>ORGANIZACION</a:t>
              </a:r>
            </a:p>
          </p:txBody>
        </p:sp>
        <p:sp>
          <p:nvSpPr>
            <p:cNvPr id="9" name="Elipse 8">
              <a:extLst>
                <a:ext uri="{FF2B5EF4-FFF2-40B4-BE49-F238E27FC236}">
                  <a16:creationId xmlns:a16="http://schemas.microsoft.com/office/drawing/2014/main" id="{1F046ED2-AAB7-AF23-9314-D408B57716D9}"/>
                </a:ext>
              </a:extLst>
            </p:cNvPr>
            <p:cNvSpPr/>
            <p:nvPr/>
          </p:nvSpPr>
          <p:spPr>
            <a:xfrm>
              <a:off x="457200" y="1057275"/>
              <a:ext cx="1578769" cy="15644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8" name="Grupo 17">
            <a:extLst>
              <a:ext uri="{FF2B5EF4-FFF2-40B4-BE49-F238E27FC236}">
                <a16:creationId xmlns:a16="http://schemas.microsoft.com/office/drawing/2014/main" id="{64B4888A-044B-28AF-7AFA-7A407B3F4B84}"/>
              </a:ext>
            </a:extLst>
          </p:cNvPr>
          <p:cNvGrpSpPr/>
          <p:nvPr/>
        </p:nvGrpSpPr>
        <p:grpSpPr>
          <a:xfrm>
            <a:off x="195156" y="2953638"/>
            <a:ext cx="1578769" cy="1564481"/>
            <a:chOff x="2701458" y="1082768"/>
            <a:chExt cx="1578769" cy="1564481"/>
          </a:xfrm>
        </p:grpSpPr>
        <p:sp>
          <p:nvSpPr>
            <p:cNvPr id="11" name="CuadroTexto 10">
              <a:extLst>
                <a:ext uri="{FF2B5EF4-FFF2-40B4-BE49-F238E27FC236}">
                  <a16:creationId xmlns:a16="http://schemas.microsoft.com/office/drawing/2014/main" id="{CEE039DE-8902-8179-C3BF-4D122036B8F9}"/>
                </a:ext>
              </a:extLst>
            </p:cNvPr>
            <p:cNvSpPr txBox="1"/>
            <p:nvPr/>
          </p:nvSpPr>
          <p:spPr>
            <a:xfrm>
              <a:off x="2934311" y="2150269"/>
              <a:ext cx="1221168" cy="307777"/>
            </a:xfrm>
            <a:prstGeom prst="rect">
              <a:avLst/>
            </a:prstGeom>
            <a:noFill/>
          </p:spPr>
          <p:txBody>
            <a:bodyPr wrap="none" rtlCol="0">
              <a:spAutoFit/>
            </a:bodyPr>
            <a:lstStyle/>
            <a:p>
              <a:r>
                <a:rPr lang="es-ES" sz="1400" dirty="0"/>
                <a:t>DIVULGACION</a:t>
              </a:r>
            </a:p>
          </p:txBody>
        </p:sp>
        <p:sp>
          <p:nvSpPr>
            <p:cNvPr id="15" name="Elipse 14">
              <a:extLst>
                <a:ext uri="{FF2B5EF4-FFF2-40B4-BE49-F238E27FC236}">
                  <a16:creationId xmlns:a16="http://schemas.microsoft.com/office/drawing/2014/main" id="{5574EBD0-16CC-E413-2BBA-97DC339C3FE7}"/>
                </a:ext>
              </a:extLst>
            </p:cNvPr>
            <p:cNvSpPr/>
            <p:nvPr/>
          </p:nvSpPr>
          <p:spPr>
            <a:xfrm>
              <a:off x="2701458" y="1082768"/>
              <a:ext cx="1578769" cy="15644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a:extLst>
                <a:ext uri="{FF2B5EF4-FFF2-40B4-BE49-F238E27FC236}">
                  <a16:creationId xmlns:a16="http://schemas.microsoft.com/office/drawing/2014/main" id="{A6FD6F83-1A9A-8125-47E1-3C2946824DD8}"/>
                </a:ext>
              </a:extLst>
            </p:cNvPr>
            <p:cNvPicPr>
              <a:picLocks noChangeAspect="1"/>
            </p:cNvPicPr>
            <p:nvPr/>
          </p:nvPicPr>
          <p:blipFill>
            <a:blip r:embed="rId3"/>
            <a:stretch>
              <a:fillRect/>
            </a:stretch>
          </p:blipFill>
          <p:spPr>
            <a:xfrm>
              <a:off x="3118435" y="1343891"/>
              <a:ext cx="744814" cy="806369"/>
            </a:xfrm>
            <a:prstGeom prst="rect">
              <a:avLst/>
            </a:prstGeom>
          </p:spPr>
        </p:pic>
      </p:grpSp>
      <p:grpSp>
        <p:nvGrpSpPr>
          <p:cNvPr id="23" name="Grupo 22">
            <a:extLst>
              <a:ext uri="{FF2B5EF4-FFF2-40B4-BE49-F238E27FC236}">
                <a16:creationId xmlns:a16="http://schemas.microsoft.com/office/drawing/2014/main" id="{896DBDB4-E300-4C3C-ED8C-2D2824FD1679}"/>
              </a:ext>
            </a:extLst>
          </p:cNvPr>
          <p:cNvGrpSpPr/>
          <p:nvPr/>
        </p:nvGrpSpPr>
        <p:grpSpPr>
          <a:xfrm>
            <a:off x="5282741" y="949325"/>
            <a:ext cx="1578769" cy="1564481"/>
            <a:chOff x="4661238" y="1063715"/>
            <a:chExt cx="1578769" cy="1564481"/>
          </a:xfrm>
        </p:grpSpPr>
        <p:pic>
          <p:nvPicPr>
            <p:cNvPr id="5126" name="Picture 6" descr="Registro - Iconos gratis de seguridad">
              <a:extLst>
                <a:ext uri="{FF2B5EF4-FFF2-40B4-BE49-F238E27FC236}">
                  <a16:creationId xmlns:a16="http://schemas.microsoft.com/office/drawing/2014/main" id="{5D74412F-2CAD-78BA-32B4-2C458F57D3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6273" y="1402058"/>
              <a:ext cx="769634" cy="76963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a:extLst>
                <a:ext uri="{FF2B5EF4-FFF2-40B4-BE49-F238E27FC236}">
                  <a16:creationId xmlns:a16="http://schemas.microsoft.com/office/drawing/2014/main" id="{1C6AF049-6580-52A1-511D-AB938B6084A2}"/>
                </a:ext>
              </a:extLst>
            </p:cNvPr>
            <p:cNvGrpSpPr/>
            <p:nvPr/>
          </p:nvGrpSpPr>
          <p:grpSpPr>
            <a:xfrm>
              <a:off x="4661238" y="1063715"/>
              <a:ext cx="1578769" cy="1564481"/>
              <a:chOff x="2701458" y="1082768"/>
              <a:chExt cx="1578769" cy="1564481"/>
            </a:xfrm>
          </p:grpSpPr>
          <p:sp>
            <p:nvSpPr>
              <p:cNvPr id="20" name="CuadroTexto 19">
                <a:extLst>
                  <a:ext uri="{FF2B5EF4-FFF2-40B4-BE49-F238E27FC236}">
                    <a16:creationId xmlns:a16="http://schemas.microsoft.com/office/drawing/2014/main" id="{99C9F95B-7DB1-8AEA-F0EC-2C774C831870}"/>
                  </a:ext>
                </a:extLst>
              </p:cNvPr>
              <p:cNvSpPr txBox="1"/>
              <p:nvPr/>
            </p:nvSpPr>
            <p:spPr>
              <a:xfrm>
                <a:off x="3035557" y="2169321"/>
                <a:ext cx="910570" cy="307777"/>
              </a:xfrm>
              <a:prstGeom prst="rect">
                <a:avLst/>
              </a:prstGeom>
              <a:noFill/>
            </p:spPr>
            <p:txBody>
              <a:bodyPr wrap="none" rtlCol="0">
                <a:spAutoFit/>
              </a:bodyPr>
              <a:lstStyle/>
              <a:p>
                <a:r>
                  <a:rPr lang="es-ES" sz="1400" dirty="0"/>
                  <a:t>REGISTRO</a:t>
                </a:r>
              </a:p>
            </p:txBody>
          </p:sp>
          <p:sp>
            <p:nvSpPr>
              <p:cNvPr id="21" name="Elipse 20">
                <a:extLst>
                  <a:ext uri="{FF2B5EF4-FFF2-40B4-BE49-F238E27FC236}">
                    <a16:creationId xmlns:a16="http://schemas.microsoft.com/office/drawing/2014/main" id="{4BE3254D-ABB0-BFC3-3638-E87F76098813}"/>
                  </a:ext>
                </a:extLst>
              </p:cNvPr>
              <p:cNvSpPr/>
              <p:nvPr/>
            </p:nvSpPr>
            <p:spPr>
              <a:xfrm>
                <a:off x="2701458" y="1082768"/>
                <a:ext cx="1578769" cy="15644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pic>
        <p:nvPicPr>
          <p:cNvPr id="5128" name="Picture 8" descr="Acuerdo - Iconos gratis de negocio">
            <a:extLst>
              <a:ext uri="{FF2B5EF4-FFF2-40B4-BE49-F238E27FC236}">
                <a16:creationId xmlns:a16="http://schemas.microsoft.com/office/drawing/2014/main" id="{C65217D5-CD01-5D56-4005-77621C274B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48337" y="3235668"/>
            <a:ext cx="679268" cy="67926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upo 25">
            <a:extLst>
              <a:ext uri="{FF2B5EF4-FFF2-40B4-BE49-F238E27FC236}">
                <a16:creationId xmlns:a16="http://schemas.microsoft.com/office/drawing/2014/main" id="{5721A6ED-9C6A-D115-2F3B-21C0427468DA}"/>
              </a:ext>
            </a:extLst>
          </p:cNvPr>
          <p:cNvGrpSpPr/>
          <p:nvPr/>
        </p:nvGrpSpPr>
        <p:grpSpPr>
          <a:xfrm>
            <a:off x="5282740" y="2936881"/>
            <a:ext cx="1578769" cy="1564481"/>
            <a:chOff x="4916020" y="970852"/>
            <a:chExt cx="1578769" cy="1564481"/>
          </a:xfrm>
        </p:grpSpPr>
        <p:sp>
          <p:nvSpPr>
            <p:cNvPr id="27" name="CuadroTexto 26">
              <a:extLst>
                <a:ext uri="{FF2B5EF4-FFF2-40B4-BE49-F238E27FC236}">
                  <a16:creationId xmlns:a16="http://schemas.microsoft.com/office/drawing/2014/main" id="{7590E595-3A6A-CF54-12E0-B03C37779B17}"/>
                </a:ext>
              </a:extLst>
            </p:cNvPr>
            <p:cNvSpPr txBox="1"/>
            <p:nvPr/>
          </p:nvSpPr>
          <p:spPr>
            <a:xfrm>
              <a:off x="5207383" y="2038354"/>
              <a:ext cx="996042" cy="307777"/>
            </a:xfrm>
            <a:prstGeom prst="rect">
              <a:avLst/>
            </a:prstGeom>
            <a:noFill/>
          </p:spPr>
          <p:txBody>
            <a:bodyPr wrap="none" rtlCol="0">
              <a:spAutoFit/>
            </a:bodyPr>
            <a:lstStyle/>
            <a:p>
              <a:r>
                <a:rPr lang="es-ES" sz="1400" dirty="0"/>
                <a:t>ACUERDOS</a:t>
              </a:r>
            </a:p>
          </p:txBody>
        </p:sp>
        <p:sp>
          <p:nvSpPr>
            <p:cNvPr id="28" name="Elipse 27">
              <a:extLst>
                <a:ext uri="{FF2B5EF4-FFF2-40B4-BE49-F238E27FC236}">
                  <a16:creationId xmlns:a16="http://schemas.microsoft.com/office/drawing/2014/main" id="{5500755F-411A-B3F1-BAF5-6485581FDBCB}"/>
                </a:ext>
              </a:extLst>
            </p:cNvPr>
            <p:cNvSpPr/>
            <p:nvPr/>
          </p:nvSpPr>
          <p:spPr>
            <a:xfrm>
              <a:off x="4916020" y="970852"/>
              <a:ext cx="1578769" cy="15644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9" name="CuadroTexto 28">
            <a:extLst>
              <a:ext uri="{FF2B5EF4-FFF2-40B4-BE49-F238E27FC236}">
                <a16:creationId xmlns:a16="http://schemas.microsoft.com/office/drawing/2014/main" id="{E24D7DEC-8D2B-7488-42B3-AD6B0948F2A2}"/>
              </a:ext>
            </a:extLst>
          </p:cNvPr>
          <p:cNvSpPr txBox="1"/>
          <p:nvPr/>
        </p:nvSpPr>
        <p:spPr>
          <a:xfrm>
            <a:off x="1847539" y="952886"/>
            <a:ext cx="3187888" cy="1754326"/>
          </a:xfrm>
          <a:prstGeom prst="rect">
            <a:avLst/>
          </a:prstGeom>
          <a:noFill/>
        </p:spPr>
        <p:txBody>
          <a:bodyPr wrap="square" rtlCol="0">
            <a:spAutoFit/>
          </a:bodyPr>
          <a:lstStyle/>
          <a:p>
            <a:pPr marL="285750" indent="-285750">
              <a:buFont typeface="Arial" panose="020B0604020202020204" pitchFamily="34" charset="0"/>
              <a:buChar char="•"/>
            </a:pPr>
            <a:r>
              <a:rPr lang="es-ES" sz="1200" dirty="0"/>
              <a:t>PUC de centro para QA líder y RM.</a:t>
            </a:r>
          </a:p>
          <a:p>
            <a:pPr marL="285750" indent="-285750">
              <a:buFont typeface="Arial" panose="020B0604020202020204" pitchFamily="34" charset="0"/>
              <a:buChar char="•"/>
            </a:pPr>
            <a:r>
              <a:rPr lang="es-ES" sz="1200" dirty="0"/>
              <a:t>Censo de aplicaciones y EPs. Actividades de QA realizándose.</a:t>
            </a:r>
          </a:p>
          <a:p>
            <a:pPr marL="285750" indent="-285750">
              <a:buFont typeface="Arial" panose="020B0604020202020204" pitchFamily="34" charset="0"/>
              <a:buChar char="•"/>
            </a:pPr>
            <a:r>
              <a:rPr lang="es-ES" sz="1200" dirty="0"/>
              <a:t>Censo de equipos y QA Champions</a:t>
            </a:r>
          </a:p>
          <a:p>
            <a:pPr marL="285750" indent="-285750">
              <a:buFont typeface="Arial" panose="020B0604020202020204" pitchFamily="34" charset="0"/>
              <a:buChar char="•"/>
            </a:pPr>
            <a:r>
              <a:rPr lang="es-ES" sz="1200" dirty="0"/>
              <a:t>Plan de incorporación de </a:t>
            </a:r>
            <a:r>
              <a:rPr lang="es-ES" sz="1200" dirty="0" err="1"/>
              <a:t>Eps</a:t>
            </a:r>
            <a:r>
              <a:rPr lang="es-ES" sz="1200" dirty="0"/>
              <a:t> y aplicaciones en olas</a:t>
            </a:r>
          </a:p>
          <a:p>
            <a:pPr marL="285750" indent="-285750">
              <a:buFont typeface="Arial" panose="020B0604020202020204" pitchFamily="34" charset="0"/>
              <a:buChar char="•"/>
            </a:pPr>
            <a:r>
              <a:rPr lang="es-ES" sz="1200" dirty="0"/>
              <a:t>Solicitud de accesos a las herramientas.</a:t>
            </a:r>
          </a:p>
          <a:p>
            <a:pPr marL="285750" indent="-285750">
              <a:buFont typeface="Arial" panose="020B0604020202020204" pitchFamily="34" charset="0"/>
              <a:buChar char="•"/>
            </a:pPr>
            <a:r>
              <a:rPr lang="es-ES" sz="1200" dirty="0"/>
              <a:t>Organización información para ejes de calidad.</a:t>
            </a:r>
          </a:p>
        </p:txBody>
      </p:sp>
      <p:sp>
        <p:nvSpPr>
          <p:cNvPr id="30" name="CuadroTexto 29">
            <a:extLst>
              <a:ext uri="{FF2B5EF4-FFF2-40B4-BE49-F238E27FC236}">
                <a16:creationId xmlns:a16="http://schemas.microsoft.com/office/drawing/2014/main" id="{CBBA3849-5986-6E1D-1C53-2547FBB8BC3C}"/>
              </a:ext>
            </a:extLst>
          </p:cNvPr>
          <p:cNvSpPr txBox="1"/>
          <p:nvPr/>
        </p:nvSpPr>
        <p:spPr>
          <a:xfrm>
            <a:off x="1862054" y="2953638"/>
            <a:ext cx="3187888" cy="1569660"/>
          </a:xfrm>
          <a:prstGeom prst="rect">
            <a:avLst/>
          </a:prstGeom>
          <a:noFill/>
        </p:spPr>
        <p:txBody>
          <a:bodyPr wrap="square" rtlCol="0">
            <a:spAutoFit/>
          </a:bodyPr>
          <a:lstStyle/>
          <a:p>
            <a:pPr marL="285750" indent="-285750">
              <a:buFont typeface="Arial" panose="020B0604020202020204" pitchFamily="34" charset="0"/>
              <a:buChar char="•"/>
            </a:pPr>
            <a:r>
              <a:rPr lang="es-ES" sz="1200" dirty="0"/>
              <a:t>Divulgación a equipos del modelo MAD y su funcionamiento.</a:t>
            </a:r>
          </a:p>
          <a:p>
            <a:pPr marL="285750" indent="-285750">
              <a:buFont typeface="Arial" panose="020B0604020202020204" pitchFamily="34" charset="0"/>
              <a:buChar char="•"/>
            </a:pPr>
            <a:r>
              <a:rPr lang="es-ES" sz="1200" dirty="0"/>
              <a:t>Divulgación a equipos de catálogo MACA.</a:t>
            </a:r>
          </a:p>
          <a:p>
            <a:pPr marL="285750" indent="-285750">
              <a:buFont typeface="Arial" panose="020B0604020202020204" pitchFamily="34" charset="0"/>
              <a:buChar char="•"/>
            </a:pPr>
            <a:r>
              <a:rPr lang="es-ES" sz="1200" dirty="0"/>
              <a:t>Divulgación a QA Champions de actividades de calidad y que debe perseguir en los sprints.</a:t>
            </a:r>
          </a:p>
          <a:p>
            <a:pPr marL="285750" indent="-285750">
              <a:buFont typeface="Arial" panose="020B0604020202020204" pitchFamily="34" charset="0"/>
              <a:buChar char="•"/>
            </a:pPr>
            <a:r>
              <a:rPr lang="es-ES" sz="1200" dirty="0"/>
              <a:t>On </a:t>
            </a:r>
            <a:r>
              <a:rPr lang="es-ES" sz="1200" dirty="0" err="1"/>
              <a:t>boarding</a:t>
            </a:r>
            <a:r>
              <a:rPr lang="es-ES" sz="1200" dirty="0"/>
              <a:t> al QA líder y RM en las aplicaciones del centro.</a:t>
            </a:r>
          </a:p>
        </p:txBody>
      </p:sp>
      <p:sp>
        <p:nvSpPr>
          <p:cNvPr id="31" name="CuadroTexto 30">
            <a:extLst>
              <a:ext uri="{FF2B5EF4-FFF2-40B4-BE49-F238E27FC236}">
                <a16:creationId xmlns:a16="http://schemas.microsoft.com/office/drawing/2014/main" id="{FA32F1AD-B744-BA3A-27B0-5751C0A1367D}"/>
              </a:ext>
            </a:extLst>
          </p:cNvPr>
          <p:cNvSpPr txBox="1"/>
          <p:nvPr/>
        </p:nvSpPr>
        <p:spPr>
          <a:xfrm>
            <a:off x="6903365" y="946735"/>
            <a:ext cx="2290641" cy="1569660"/>
          </a:xfrm>
          <a:prstGeom prst="rect">
            <a:avLst/>
          </a:prstGeom>
          <a:noFill/>
        </p:spPr>
        <p:txBody>
          <a:bodyPr wrap="square" rtlCol="0">
            <a:spAutoFit/>
          </a:bodyPr>
          <a:lstStyle/>
          <a:p>
            <a:pPr marL="285750" indent="-285750">
              <a:buFont typeface="Arial" panose="020B0604020202020204" pitchFamily="34" charset="0"/>
              <a:buChar char="•"/>
            </a:pPr>
            <a:r>
              <a:rPr lang="es-ES" sz="1200" dirty="0"/>
              <a:t>Registro </a:t>
            </a:r>
            <a:r>
              <a:rPr lang="es-ES" sz="1200" dirty="0" err="1"/>
              <a:t>Eps</a:t>
            </a:r>
            <a:r>
              <a:rPr lang="es-ES" sz="1200" dirty="0"/>
              <a:t> y aplicaciones en MACA</a:t>
            </a:r>
          </a:p>
          <a:p>
            <a:pPr marL="285750" indent="-285750">
              <a:buFont typeface="Arial" panose="020B0604020202020204" pitchFamily="34" charset="0"/>
              <a:buChar char="•"/>
            </a:pPr>
            <a:r>
              <a:rPr lang="es-ES" sz="1200" dirty="0"/>
              <a:t>Cálculo de itinerarios de calidad</a:t>
            </a:r>
          </a:p>
          <a:p>
            <a:pPr marL="285750" indent="-285750">
              <a:buFont typeface="Arial" panose="020B0604020202020204" pitchFamily="34" charset="0"/>
              <a:buChar char="•"/>
            </a:pPr>
            <a:r>
              <a:rPr lang="es-ES" sz="1200" dirty="0"/>
              <a:t>Registro de problemas existentes en la actualidad.</a:t>
            </a:r>
          </a:p>
          <a:p>
            <a:pPr marL="285750" indent="-285750">
              <a:buFont typeface="Arial" panose="020B0604020202020204" pitchFamily="34" charset="0"/>
              <a:buChar char="•"/>
            </a:pPr>
            <a:r>
              <a:rPr lang="es-ES" sz="1200" dirty="0"/>
              <a:t>Release Notes de aplicaciones ( conocidas)</a:t>
            </a:r>
          </a:p>
        </p:txBody>
      </p:sp>
      <p:sp>
        <p:nvSpPr>
          <p:cNvPr id="32" name="CuadroTexto 31">
            <a:extLst>
              <a:ext uri="{FF2B5EF4-FFF2-40B4-BE49-F238E27FC236}">
                <a16:creationId xmlns:a16="http://schemas.microsoft.com/office/drawing/2014/main" id="{00698C75-BE62-304D-D538-274322AF4662}"/>
              </a:ext>
            </a:extLst>
          </p:cNvPr>
          <p:cNvSpPr txBox="1"/>
          <p:nvPr/>
        </p:nvSpPr>
        <p:spPr>
          <a:xfrm>
            <a:off x="6903365" y="2990611"/>
            <a:ext cx="2290641" cy="1384995"/>
          </a:xfrm>
          <a:prstGeom prst="rect">
            <a:avLst/>
          </a:prstGeom>
          <a:noFill/>
        </p:spPr>
        <p:txBody>
          <a:bodyPr wrap="square" rtlCol="0">
            <a:spAutoFit/>
          </a:bodyPr>
          <a:lstStyle/>
          <a:p>
            <a:pPr marL="285750" indent="-285750">
              <a:buFont typeface="Arial" panose="020B0604020202020204" pitchFamily="34" charset="0"/>
              <a:buChar char="•"/>
            </a:pPr>
            <a:r>
              <a:rPr lang="es-ES" sz="1200" dirty="0"/>
              <a:t>Itinerarios de calidad.</a:t>
            </a:r>
          </a:p>
          <a:p>
            <a:pPr marL="285750" indent="-285750">
              <a:buFont typeface="Arial" panose="020B0604020202020204" pitchFamily="34" charset="0"/>
              <a:buChar char="•"/>
            </a:pPr>
            <a:r>
              <a:rPr lang="es-ES" sz="1200" dirty="0"/>
              <a:t>Logros a alcanzar en función de la capacidad de los equipos.</a:t>
            </a:r>
          </a:p>
          <a:p>
            <a:pPr marL="285750" indent="-285750">
              <a:buFont typeface="Arial" panose="020B0604020202020204" pitchFamily="34" charset="0"/>
              <a:buChar char="•"/>
            </a:pPr>
            <a:r>
              <a:rPr lang="es-ES" sz="1200" dirty="0"/>
              <a:t>Soporte al release manager en construcción de release notes..</a:t>
            </a:r>
          </a:p>
        </p:txBody>
      </p:sp>
    </p:spTree>
    <p:extLst>
      <p:ext uri="{BB962C8B-B14F-4D97-AF65-F5344CB8AC3E}">
        <p14:creationId xmlns:p14="http://schemas.microsoft.com/office/powerpoint/2010/main" val="64601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E3B67-C41B-58FB-8BE9-C6F128662952}"/>
              </a:ext>
            </a:extLst>
          </p:cNvPr>
          <p:cNvSpPr>
            <a:spLocks noGrp="1"/>
          </p:cNvSpPr>
          <p:nvPr>
            <p:ph type="title"/>
          </p:nvPr>
        </p:nvSpPr>
        <p:spPr/>
        <p:txBody>
          <a:bodyPr/>
          <a:lstStyle/>
          <a:p>
            <a:r>
              <a:rPr lang="es-ES" dirty="0"/>
              <a:t>IMPORTANCIA DE LA OBSERVABILIDAD</a:t>
            </a:r>
          </a:p>
        </p:txBody>
      </p:sp>
      <p:sp>
        <p:nvSpPr>
          <p:cNvPr id="4" name="Marcador de número de diapositiva 3">
            <a:extLst>
              <a:ext uri="{FF2B5EF4-FFF2-40B4-BE49-F238E27FC236}">
                <a16:creationId xmlns:a16="http://schemas.microsoft.com/office/drawing/2014/main" id="{86D223A2-6535-0961-B347-C7655EF84CC8}"/>
              </a:ext>
            </a:extLst>
          </p:cNvPr>
          <p:cNvSpPr>
            <a:spLocks noGrp="1"/>
          </p:cNvSpPr>
          <p:nvPr>
            <p:ph type="sldNum" sz="quarter" idx="12"/>
          </p:nvPr>
        </p:nvSpPr>
        <p:spPr/>
        <p:txBody>
          <a:bodyPr/>
          <a:lstStyle/>
          <a:p>
            <a:fld id="{CAF71A83-2317-41CE-AF2E-1614BF4FFC11}" type="slidenum">
              <a:rPr lang="es-ES" smtClean="0"/>
              <a:pPr/>
              <a:t>38</a:t>
            </a:fld>
            <a:endParaRPr lang="es-ES"/>
          </a:p>
        </p:txBody>
      </p:sp>
      <p:sp>
        <p:nvSpPr>
          <p:cNvPr id="5" name="2 Marcador de contenido">
            <a:extLst>
              <a:ext uri="{FF2B5EF4-FFF2-40B4-BE49-F238E27FC236}">
                <a16:creationId xmlns:a16="http://schemas.microsoft.com/office/drawing/2014/main" id="{E3D4D48C-0B58-D31F-6224-3064952AC92F}"/>
              </a:ext>
            </a:extLst>
          </p:cNvPr>
          <p:cNvSpPr>
            <a:spLocks noGrp="1"/>
          </p:cNvSpPr>
          <p:nvPr>
            <p:ph idx="1"/>
          </p:nvPr>
        </p:nvSpPr>
        <p:spPr>
          <a:xfrm>
            <a:off x="457200" y="881150"/>
            <a:ext cx="8229600" cy="931426"/>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s-ES" sz="1800" b="1" dirty="0"/>
              <a:t>Debemos poner foco en la homogeneización de aquellos elementos que luego permitan mostrar una observabilidad global ( mismos elementos y jerarquías, trazas de logs,…).</a:t>
            </a:r>
            <a:endParaRPr lang="es-ES" sz="1800" dirty="0"/>
          </a:p>
        </p:txBody>
      </p:sp>
      <p:grpSp>
        <p:nvGrpSpPr>
          <p:cNvPr id="10" name="Grupo 9">
            <a:extLst>
              <a:ext uri="{FF2B5EF4-FFF2-40B4-BE49-F238E27FC236}">
                <a16:creationId xmlns:a16="http://schemas.microsoft.com/office/drawing/2014/main" id="{217D962A-7281-10EF-7340-AB11152D494D}"/>
              </a:ext>
            </a:extLst>
          </p:cNvPr>
          <p:cNvGrpSpPr/>
          <p:nvPr/>
        </p:nvGrpSpPr>
        <p:grpSpPr>
          <a:xfrm>
            <a:off x="1255173" y="1994080"/>
            <a:ext cx="2203450" cy="2776687"/>
            <a:chOff x="1255173" y="1994080"/>
            <a:chExt cx="2203450" cy="2776687"/>
          </a:xfrm>
        </p:grpSpPr>
        <p:pic>
          <p:nvPicPr>
            <p:cNvPr id="7172" name="Picture 4" descr="Homogeneización cultural | GLOBALIZACIÓN Y DESTINOS TURÍSTICOS">
              <a:extLst>
                <a:ext uri="{FF2B5EF4-FFF2-40B4-BE49-F238E27FC236}">
                  <a16:creationId xmlns:a16="http://schemas.microsoft.com/office/drawing/2014/main" id="{65169521-5978-298A-E9F8-5424F6EFE9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5173" y="1994080"/>
              <a:ext cx="2203450" cy="277668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o 8">
              <a:extLst>
                <a:ext uri="{FF2B5EF4-FFF2-40B4-BE49-F238E27FC236}">
                  <a16:creationId xmlns:a16="http://schemas.microsoft.com/office/drawing/2014/main" id="{8C5F3D2E-41C0-A04E-B8A4-C44EAAE77359}"/>
                </a:ext>
              </a:extLst>
            </p:cNvPr>
            <p:cNvGrpSpPr/>
            <p:nvPr/>
          </p:nvGrpSpPr>
          <p:grpSpPr>
            <a:xfrm>
              <a:off x="2002377" y="2883356"/>
              <a:ext cx="840295" cy="215444"/>
              <a:chOff x="3862927" y="2838906"/>
              <a:chExt cx="840295" cy="215444"/>
            </a:xfrm>
          </p:grpSpPr>
          <p:sp>
            <p:nvSpPr>
              <p:cNvPr id="6" name="Rectángulo 5">
                <a:extLst>
                  <a:ext uri="{FF2B5EF4-FFF2-40B4-BE49-F238E27FC236}">
                    <a16:creationId xmlns:a16="http://schemas.microsoft.com/office/drawing/2014/main" id="{934B1D71-5724-8A80-D0DC-B33AC2E3DC83}"/>
                  </a:ext>
                </a:extLst>
              </p:cNvPr>
              <p:cNvSpPr/>
              <p:nvPr/>
            </p:nvSpPr>
            <p:spPr>
              <a:xfrm>
                <a:off x="3968750" y="2857500"/>
                <a:ext cx="603250" cy="152400"/>
              </a:xfrm>
              <a:prstGeom prst="rect">
                <a:avLst/>
              </a:prstGeom>
              <a:solidFill>
                <a:srgbClr val="FBF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F468284E-613C-7870-D49C-F984C857BC86}"/>
                  </a:ext>
                </a:extLst>
              </p:cNvPr>
              <p:cNvSpPr txBox="1"/>
              <p:nvPr/>
            </p:nvSpPr>
            <p:spPr>
              <a:xfrm>
                <a:off x="3862927" y="2838906"/>
                <a:ext cx="840295" cy="215444"/>
              </a:xfrm>
              <a:prstGeom prst="rect">
                <a:avLst/>
              </a:prstGeom>
              <a:noFill/>
            </p:spPr>
            <p:txBody>
              <a:bodyPr wrap="none" rtlCol="0">
                <a:spAutoFit/>
              </a:bodyPr>
              <a:lstStyle/>
              <a:p>
                <a:r>
                  <a:rPr lang="es-ES" sz="800" dirty="0"/>
                  <a:t>HOMOGENIZAR</a:t>
                </a:r>
              </a:p>
            </p:txBody>
          </p:sp>
        </p:grpSp>
      </p:grpSp>
      <p:sp>
        <p:nvSpPr>
          <p:cNvPr id="8" name="Flecha: hacia abajo 7">
            <a:extLst>
              <a:ext uri="{FF2B5EF4-FFF2-40B4-BE49-F238E27FC236}">
                <a16:creationId xmlns:a16="http://schemas.microsoft.com/office/drawing/2014/main" id="{8841074C-A13D-45F4-8DBB-A56E2D6FE7E9}"/>
              </a:ext>
            </a:extLst>
          </p:cNvPr>
          <p:cNvSpPr/>
          <p:nvPr/>
        </p:nvSpPr>
        <p:spPr>
          <a:xfrm>
            <a:off x="501650" y="2052764"/>
            <a:ext cx="635000" cy="267156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NORMALIZACION</a:t>
            </a:r>
          </a:p>
        </p:txBody>
      </p:sp>
      <p:sp>
        <p:nvSpPr>
          <p:cNvPr id="11" name="Flecha: a la derecha 10">
            <a:extLst>
              <a:ext uri="{FF2B5EF4-FFF2-40B4-BE49-F238E27FC236}">
                <a16:creationId xmlns:a16="http://schemas.microsoft.com/office/drawing/2014/main" id="{DA149CFF-3A29-859C-EF42-F7C7B43503EE}"/>
              </a:ext>
            </a:extLst>
          </p:cNvPr>
          <p:cNvSpPr/>
          <p:nvPr/>
        </p:nvSpPr>
        <p:spPr>
          <a:xfrm>
            <a:off x="3458623" y="2918631"/>
            <a:ext cx="1244600" cy="5270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38ABC19B-355E-833F-FBFE-F2BF5161ADBF}"/>
              </a:ext>
            </a:extLst>
          </p:cNvPr>
          <p:cNvSpPr/>
          <p:nvPr/>
        </p:nvSpPr>
        <p:spPr>
          <a:xfrm>
            <a:off x="5111750" y="2273300"/>
            <a:ext cx="3048000" cy="730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Cuadro de mando de Negocio</a:t>
            </a:r>
          </a:p>
        </p:txBody>
      </p:sp>
      <p:sp>
        <p:nvSpPr>
          <p:cNvPr id="13" name="Rectángulo 12">
            <a:extLst>
              <a:ext uri="{FF2B5EF4-FFF2-40B4-BE49-F238E27FC236}">
                <a16:creationId xmlns:a16="http://schemas.microsoft.com/office/drawing/2014/main" id="{8F091EDA-5BEF-FC39-4537-D758EF580A91}"/>
              </a:ext>
            </a:extLst>
          </p:cNvPr>
          <p:cNvSpPr/>
          <p:nvPr/>
        </p:nvSpPr>
        <p:spPr>
          <a:xfrm>
            <a:off x="5111750" y="3457924"/>
            <a:ext cx="3048000" cy="730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Cuadro de mando de Calidad y ciclo de vida</a:t>
            </a:r>
          </a:p>
        </p:txBody>
      </p:sp>
    </p:spTree>
    <p:extLst>
      <p:ext uri="{BB962C8B-B14F-4D97-AF65-F5344CB8AC3E}">
        <p14:creationId xmlns:p14="http://schemas.microsoft.com/office/powerpoint/2010/main" val="216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AB48E-CF2C-BEF8-922C-613D0882CFF5}"/>
              </a:ext>
            </a:extLst>
          </p:cNvPr>
          <p:cNvSpPr>
            <a:spLocks noGrp="1"/>
          </p:cNvSpPr>
          <p:nvPr>
            <p:ph type="title"/>
          </p:nvPr>
        </p:nvSpPr>
        <p:spPr/>
        <p:txBody>
          <a:bodyPr/>
          <a:lstStyle/>
          <a:p>
            <a:r>
              <a:rPr lang="es-ES" sz="3200" b="1" dirty="0">
                <a:solidFill>
                  <a:srgbClr val="213E5D"/>
                </a:solidFill>
                <a:latin typeface="Calibri" panose="020F0502020204030204" pitchFamily="34" charset="0"/>
                <a:cs typeface="Calibri" panose="020F0502020204030204" pitchFamily="34" charset="0"/>
              </a:rPr>
              <a:t>OBJETIVOS EGISS2025</a:t>
            </a:r>
            <a:endParaRPr lang="es-ES" dirty="0"/>
          </a:p>
        </p:txBody>
      </p:sp>
      <p:sp>
        <p:nvSpPr>
          <p:cNvPr id="5" name="CuadroTexto 4">
            <a:extLst>
              <a:ext uri="{FF2B5EF4-FFF2-40B4-BE49-F238E27FC236}">
                <a16:creationId xmlns:a16="http://schemas.microsoft.com/office/drawing/2014/main" id="{DEC95070-F310-DFAA-3585-C36998EDC050}"/>
              </a:ext>
            </a:extLst>
          </p:cNvPr>
          <p:cNvSpPr txBox="1"/>
          <p:nvPr/>
        </p:nvSpPr>
        <p:spPr>
          <a:xfrm>
            <a:off x="457200" y="766850"/>
            <a:ext cx="8743950" cy="923330"/>
          </a:xfrm>
          <a:prstGeom prst="rect">
            <a:avLst/>
          </a:prstGeom>
          <a:noFill/>
        </p:spPr>
        <p:txBody>
          <a:bodyPr wrap="square" rtlCol="0">
            <a:spAutoFit/>
          </a:bodyPr>
          <a:lstStyle/>
          <a:p>
            <a:r>
              <a:rPr lang="es-ES" dirty="0"/>
              <a:t>Dentro de los objetivos globales para el 2025 (en la línea 9) se hace foco en el Incremento de la calidad en los desarrollos y soluciones. </a:t>
            </a:r>
          </a:p>
          <a:p>
            <a:endParaRPr lang="es-ES" dirty="0"/>
          </a:p>
        </p:txBody>
      </p:sp>
      <p:sp>
        <p:nvSpPr>
          <p:cNvPr id="6" name="Google Shape;863;p21">
            <a:extLst>
              <a:ext uri="{FF2B5EF4-FFF2-40B4-BE49-F238E27FC236}">
                <a16:creationId xmlns:a16="http://schemas.microsoft.com/office/drawing/2014/main" id="{73F691A9-A1DA-D31C-9DBF-FC32859FE061}"/>
              </a:ext>
            </a:extLst>
          </p:cNvPr>
          <p:cNvSpPr/>
          <p:nvPr/>
        </p:nvSpPr>
        <p:spPr>
          <a:xfrm>
            <a:off x="1265798" y="1531430"/>
            <a:ext cx="1151404" cy="1305476"/>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gradFill flip="none" rotWithShape="1">
            <a:gsLst>
              <a:gs pos="0">
                <a:srgbClr val="00496D">
                  <a:shade val="30000"/>
                  <a:satMod val="115000"/>
                </a:srgbClr>
              </a:gs>
              <a:gs pos="50000">
                <a:srgbClr val="00496D">
                  <a:shade val="67500"/>
                  <a:satMod val="115000"/>
                </a:srgbClr>
              </a:gs>
              <a:gs pos="100000">
                <a:srgbClr val="00496D">
                  <a:shade val="100000"/>
                  <a:satMod val="115000"/>
                </a:srgbClr>
              </a:gs>
            </a:gsLst>
            <a:lin ang="5400000" scaled="1"/>
            <a:tileRect/>
          </a:gradFill>
          <a:ln>
            <a:solidFill>
              <a:srgbClr val="FFFFFF">
                <a:lumMod val="95000"/>
              </a:srgbClr>
            </a:solidFill>
          </a:ln>
        </p:spPr>
        <p:txBody>
          <a:bodyPr spcFirstLastPara="1" wrap="square" lIns="91425" tIns="45700" rIns="91425" bIns="45700" anchor="ctr" anchorCtr="0">
            <a:noAutofit/>
          </a:bodyPr>
          <a:lstStyle/>
          <a:p>
            <a:pPr marL="0" marR="0" lvl="0" indent="0" algn="ctr" defTabSz="457200" eaLnBrk="1" fontAlgn="auto" latinLnBrk="0" hangingPunct="1">
              <a:lnSpc>
                <a:spcPct val="100000"/>
              </a:lnSpc>
              <a:spcBef>
                <a:spcPts val="0"/>
              </a:spcBef>
              <a:spcAft>
                <a:spcPts val="0"/>
              </a:spcAft>
              <a:buClrTx/>
              <a:buSzPts val="1800"/>
              <a:buFontTx/>
              <a:buNone/>
              <a:tabLst/>
              <a:defRPr/>
            </a:pPr>
            <a:r>
              <a:rPr kumimoji="0" lang="es-ES" sz="1800" b="0" i="0" u="none" strike="noStrike" kern="1200" cap="none" spc="0" normalizeH="0" baseline="0" noProof="0" dirty="0">
                <a:ln>
                  <a:noFill/>
                </a:ln>
                <a:solidFill>
                  <a:srgbClr val="F1F1F3"/>
                </a:solidFill>
                <a:effectLst/>
                <a:uLnTx/>
                <a:uFillTx/>
                <a:ea typeface="Lato"/>
                <a:cs typeface="Lato"/>
                <a:sym typeface="Lato"/>
              </a:rPr>
              <a:t>Calidad</a:t>
            </a:r>
          </a:p>
          <a:p>
            <a:pPr marL="0" marR="0" lvl="0" indent="0" algn="ctr" defTabSz="457200" eaLnBrk="1" fontAlgn="auto" latinLnBrk="0" hangingPunct="1">
              <a:lnSpc>
                <a:spcPct val="100000"/>
              </a:lnSpc>
              <a:spcBef>
                <a:spcPts val="0"/>
              </a:spcBef>
              <a:spcAft>
                <a:spcPts val="0"/>
              </a:spcAft>
              <a:buClrTx/>
              <a:buSzPts val="1800"/>
              <a:buFontTx/>
              <a:buNone/>
              <a:tabLst/>
              <a:defRPr/>
            </a:pPr>
            <a:r>
              <a:rPr lang="es-ES" dirty="0">
                <a:solidFill>
                  <a:srgbClr val="F1F1F3"/>
                </a:solidFill>
                <a:ea typeface="Lato"/>
                <a:cs typeface="Lato"/>
                <a:sym typeface="Lato"/>
              </a:rPr>
              <a:t>Desarrollo</a:t>
            </a:r>
            <a:endParaRPr kumimoji="0" sz="1800" b="0" i="0" u="none" strike="noStrike" kern="1200" cap="none" spc="0" normalizeH="0" baseline="0" noProof="0" dirty="0">
              <a:ln>
                <a:noFill/>
              </a:ln>
              <a:solidFill>
                <a:srgbClr val="F1F1F3"/>
              </a:solidFill>
              <a:effectLst/>
              <a:uLnTx/>
              <a:uFillTx/>
              <a:ea typeface="Lato"/>
              <a:cs typeface="Lato"/>
              <a:sym typeface="Lato"/>
            </a:endParaRPr>
          </a:p>
        </p:txBody>
      </p:sp>
      <p:sp>
        <p:nvSpPr>
          <p:cNvPr id="7" name="Google Shape;863;p21">
            <a:extLst>
              <a:ext uri="{FF2B5EF4-FFF2-40B4-BE49-F238E27FC236}">
                <a16:creationId xmlns:a16="http://schemas.microsoft.com/office/drawing/2014/main" id="{F7379105-CF71-9E3B-4F49-093A635F17C0}"/>
              </a:ext>
            </a:extLst>
          </p:cNvPr>
          <p:cNvSpPr/>
          <p:nvPr/>
        </p:nvSpPr>
        <p:spPr>
          <a:xfrm>
            <a:off x="4170968" y="1531430"/>
            <a:ext cx="1151404" cy="1305476"/>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0070C0"/>
          </a:solidFill>
          <a:ln>
            <a:solidFill>
              <a:srgbClr val="FFFFFF">
                <a:lumMod val="95000"/>
              </a:srgbClr>
            </a:solidFill>
          </a:ln>
        </p:spPr>
        <p:txBody>
          <a:bodyPr spcFirstLastPara="1" wrap="square" lIns="91425" tIns="45700" rIns="91425" bIns="45700" anchor="ctr" anchorCtr="0">
            <a:noAutofit/>
          </a:bodyPr>
          <a:lstStyle/>
          <a:p>
            <a:pPr marL="0" marR="0" lvl="0" indent="0" algn="ctr" defTabSz="457200" eaLnBrk="1" fontAlgn="auto" latinLnBrk="0" hangingPunct="1">
              <a:lnSpc>
                <a:spcPct val="100000"/>
              </a:lnSpc>
              <a:spcBef>
                <a:spcPts val="0"/>
              </a:spcBef>
              <a:spcAft>
                <a:spcPts val="0"/>
              </a:spcAft>
              <a:buClrTx/>
              <a:buSzPts val="1800"/>
              <a:buFontTx/>
              <a:buNone/>
              <a:tabLst/>
              <a:defRPr/>
            </a:pPr>
            <a:r>
              <a:rPr kumimoji="0" lang="es-ES" sz="1800" b="0" i="0" u="none" strike="noStrike" kern="1200" cap="none" spc="0" normalizeH="0" baseline="0" noProof="0" dirty="0">
                <a:ln>
                  <a:noFill/>
                </a:ln>
                <a:solidFill>
                  <a:srgbClr val="F1F1F3"/>
                </a:solidFill>
                <a:effectLst/>
                <a:uLnTx/>
                <a:uFillTx/>
                <a:ea typeface="Lato"/>
                <a:cs typeface="Lato"/>
                <a:sym typeface="Lato"/>
              </a:rPr>
              <a:t>Calidad</a:t>
            </a:r>
          </a:p>
          <a:p>
            <a:pPr marL="0" marR="0" lvl="0" indent="0" algn="ctr" defTabSz="457200" eaLnBrk="1" fontAlgn="auto" latinLnBrk="0" hangingPunct="1">
              <a:lnSpc>
                <a:spcPct val="100000"/>
              </a:lnSpc>
              <a:spcBef>
                <a:spcPts val="0"/>
              </a:spcBef>
              <a:spcAft>
                <a:spcPts val="0"/>
              </a:spcAft>
              <a:buClrTx/>
              <a:buSzPts val="1800"/>
              <a:buFontTx/>
              <a:buNone/>
              <a:tabLst/>
              <a:defRPr/>
            </a:pPr>
            <a:r>
              <a:rPr lang="es-ES" dirty="0">
                <a:solidFill>
                  <a:srgbClr val="F1F1F3"/>
                </a:solidFill>
                <a:ea typeface="Lato"/>
                <a:cs typeface="Lato"/>
                <a:sym typeface="Lato"/>
              </a:rPr>
              <a:t>Servicio</a:t>
            </a:r>
            <a:endParaRPr kumimoji="0" sz="1800" b="0" i="0" u="none" strike="noStrike" kern="1200" cap="none" spc="0" normalizeH="0" baseline="0" noProof="0" dirty="0">
              <a:ln>
                <a:noFill/>
              </a:ln>
              <a:solidFill>
                <a:srgbClr val="F1F1F3"/>
              </a:solidFill>
              <a:effectLst/>
              <a:uLnTx/>
              <a:uFillTx/>
              <a:ea typeface="Lato"/>
              <a:cs typeface="Lato"/>
              <a:sym typeface="Lato"/>
            </a:endParaRPr>
          </a:p>
        </p:txBody>
      </p:sp>
      <p:sp>
        <p:nvSpPr>
          <p:cNvPr id="8" name="Google Shape;863;p21">
            <a:extLst>
              <a:ext uri="{FF2B5EF4-FFF2-40B4-BE49-F238E27FC236}">
                <a16:creationId xmlns:a16="http://schemas.microsoft.com/office/drawing/2014/main" id="{075F235C-2F60-DB8B-1182-7B305DEA6F2D}"/>
              </a:ext>
            </a:extLst>
          </p:cNvPr>
          <p:cNvSpPr/>
          <p:nvPr/>
        </p:nvSpPr>
        <p:spPr>
          <a:xfrm>
            <a:off x="6958618" y="1531430"/>
            <a:ext cx="1213832" cy="1305476"/>
          </a:xfrm>
          <a:custGeom>
            <a:avLst/>
            <a:gdLst/>
            <a:ahLst/>
            <a:cxnLst/>
            <a:rect l="l" t="t" r="r" b="b"/>
            <a:pathLst>
              <a:path w="510" h="578" extrusionOk="0">
                <a:moveTo>
                  <a:pt x="482" y="453"/>
                </a:moveTo>
                <a:cubicBezTo>
                  <a:pt x="283" y="568"/>
                  <a:pt x="283" y="568"/>
                  <a:pt x="283" y="568"/>
                </a:cubicBezTo>
                <a:cubicBezTo>
                  <a:pt x="266" y="578"/>
                  <a:pt x="244" y="578"/>
                  <a:pt x="227" y="568"/>
                </a:cubicBezTo>
                <a:cubicBezTo>
                  <a:pt x="28" y="453"/>
                  <a:pt x="28" y="453"/>
                  <a:pt x="28" y="453"/>
                </a:cubicBezTo>
                <a:cubicBezTo>
                  <a:pt x="10" y="443"/>
                  <a:pt x="0" y="424"/>
                  <a:pt x="0" y="404"/>
                </a:cubicBezTo>
                <a:cubicBezTo>
                  <a:pt x="0" y="174"/>
                  <a:pt x="0" y="174"/>
                  <a:pt x="0" y="174"/>
                </a:cubicBezTo>
                <a:cubicBezTo>
                  <a:pt x="0" y="154"/>
                  <a:pt x="10" y="135"/>
                  <a:pt x="28" y="125"/>
                </a:cubicBezTo>
                <a:cubicBezTo>
                  <a:pt x="227" y="10"/>
                  <a:pt x="227" y="10"/>
                  <a:pt x="227" y="10"/>
                </a:cubicBezTo>
                <a:cubicBezTo>
                  <a:pt x="244" y="0"/>
                  <a:pt x="266" y="0"/>
                  <a:pt x="283" y="10"/>
                </a:cubicBezTo>
                <a:cubicBezTo>
                  <a:pt x="482" y="125"/>
                  <a:pt x="482" y="125"/>
                  <a:pt x="482" y="125"/>
                </a:cubicBezTo>
                <a:cubicBezTo>
                  <a:pt x="500" y="135"/>
                  <a:pt x="510" y="154"/>
                  <a:pt x="510" y="174"/>
                </a:cubicBezTo>
                <a:cubicBezTo>
                  <a:pt x="510" y="404"/>
                  <a:pt x="510" y="404"/>
                  <a:pt x="510" y="404"/>
                </a:cubicBezTo>
                <a:cubicBezTo>
                  <a:pt x="510" y="424"/>
                  <a:pt x="500" y="443"/>
                  <a:pt x="482" y="453"/>
                </a:cubicBezTo>
                <a:close/>
              </a:path>
            </a:pathLst>
          </a:custGeom>
          <a:solidFill>
            <a:srgbClr val="00B0F0"/>
          </a:solidFill>
          <a:ln>
            <a:solidFill>
              <a:srgbClr val="FFFFFF">
                <a:lumMod val="95000"/>
              </a:srgbClr>
            </a:solidFill>
          </a:ln>
        </p:spPr>
        <p:txBody>
          <a:bodyPr spcFirstLastPara="1" wrap="square" lIns="91425" tIns="45700" rIns="91425" bIns="45700" anchor="ctr" anchorCtr="0">
            <a:noAutofit/>
          </a:bodyPr>
          <a:lstStyle/>
          <a:p>
            <a:pPr marL="0" marR="0" lvl="0" indent="0" algn="ctr" defTabSz="457200" eaLnBrk="1" fontAlgn="auto" latinLnBrk="0" hangingPunct="1">
              <a:lnSpc>
                <a:spcPct val="100000"/>
              </a:lnSpc>
              <a:spcBef>
                <a:spcPts val="0"/>
              </a:spcBef>
              <a:spcAft>
                <a:spcPts val="0"/>
              </a:spcAft>
              <a:buClrTx/>
              <a:buSzPts val="1800"/>
              <a:buFontTx/>
              <a:buNone/>
              <a:tabLst/>
              <a:defRPr/>
            </a:pPr>
            <a:r>
              <a:rPr kumimoji="0" lang="es-ES" sz="1800" b="0" i="0" u="none" strike="noStrike" kern="1200" cap="none" spc="0" normalizeH="0" baseline="0" noProof="0" dirty="0">
                <a:ln>
                  <a:noFill/>
                </a:ln>
                <a:solidFill>
                  <a:srgbClr val="F1F1F3"/>
                </a:solidFill>
                <a:effectLst/>
                <a:uLnTx/>
                <a:uFillTx/>
                <a:ea typeface="Lato"/>
                <a:cs typeface="Lato"/>
                <a:sym typeface="Lato"/>
              </a:rPr>
              <a:t>Calidad</a:t>
            </a:r>
          </a:p>
          <a:p>
            <a:pPr marL="0" marR="0" lvl="0" indent="0" algn="ctr" defTabSz="457200" eaLnBrk="1" fontAlgn="auto" latinLnBrk="0" hangingPunct="1">
              <a:lnSpc>
                <a:spcPct val="100000"/>
              </a:lnSpc>
              <a:spcBef>
                <a:spcPts val="0"/>
              </a:spcBef>
              <a:spcAft>
                <a:spcPts val="0"/>
              </a:spcAft>
              <a:buClrTx/>
              <a:buSzPts val="1800"/>
              <a:buFontTx/>
              <a:buNone/>
              <a:tabLst/>
              <a:defRPr/>
            </a:pPr>
            <a:r>
              <a:rPr lang="es-ES" dirty="0">
                <a:solidFill>
                  <a:srgbClr val="F1F1F3"/>
                </a:solidFill>
                <a:ea typeface="Lato"/>
                <a:cs typeface="Lato"/>
                <a:sym typeface="Lato"/>
              </a:rPr>
              <a:t>Promoción</a:t>
            </a:r>
            <a:endParaRPr kumimoji="0" sz="1800" b="0" i="0" u="none" strike="noStrike" kern="1200" cap="none" spc="0" normalizeH="0" baseline="0" noProof="0" dirty="0">
              <a:ln>
                <a:noFill/>
              </a:ln>
              <a:solidFill>
                <a:srgbClr val="F1F1F3"/>
              </a:solidFill>
              <a:effectLst/>
              <a:uLnTx/>
              <a:uFillTx/>
              <a:ea typeface="Lato"/>
              <a:cs typeface="Lato"/>
              <a:sym typeface="Lato"/>
            </a:endParaRPr>
          </a:p>
        </p:txBody>
      </p:sp>
      <p:sp>
        <p:nvSpPr>
          <p:cNvPr id="10" name="Rectángulo 9">
            <a:extLst>
              <a:ext uri="{FF2B5EF4-FFF2-40B4-BE49-F238E27FC236}">
                <a16:creationId xmlns:a16="http://schemas.microsoft.com/office/drawing/2014/main" id="{2E788ACD-B166-6E2A-C2D0-A6288DA4271E}"/>
              </a:ext>
            </a:extLst>
          </p:cNvPr>
          <p:cNvSpPr/>
          <p:nvPr/>
        </p:nvSpPr>
        <p:spPr>
          <a:xfrm>
            <a:off x="596900" y="2902615"/>
            <a:ext cx="2555830" cy="57083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2E4A"/>
                </a:solidFill>
              </a:rPr>
              <a:t>Reducción de incidencias en producción ante un cambio de versión de aplicación </a:t>
            </a:r>
          </a:p>
        </p:txBody>
      </p:sp>
      <p:sp>
        <p:nvSpPr>
          <p:cNvPr id="11" name="Rectángulo 10">
            <a:extLst>
              <a:ext uri="{FF2B5EF4-FFF2-40B4-BE49-F238E27FC236}">
                <a16:creationId xmlns:a16="http://schemas.microsoft.com/office/drawing/2014/main" id="{A22A5E2A-395E-499C-67F5-2AD56D8E0807}"/>
              </a:ext>
            </a:extLst>
          </p:cNvPr>
          <p:cNvSpPr/>
          <p:nvPr/>
        </p:nvSpPr>
        <p:spPr>
          <a:xfrm>
            <a:off x="3521120" y="2904269"/>
            <a:ext cx="2555830" cy="57083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2E4A"/>
                </a:solidFill>
              </a:rPr>
              <a:t>Incremento del rendimiento en las aplicaciones de negocio</a:t>
            </a:r>
          </a:p>
        </p:txBody>
      </p:sp>
      <p:sp>
        <p:nvSpPr>
          <p:cNvPr id="12" name="Rectángulo 11">
            <a:extLst>
              <a:ext uri="{FF2B5EF4-FFF2-40B4-BE49-F238E27FC236}">
                <a16:creationId xmlns:a16="http://schemas.microsoft.com/office/drawing/2014/main" id="{59EC1A64-09A1-9974-7790-6B88A9A1A19F}"/>
              </a:ext>
            </a:extLst>
          </p:cNvPr>
          <p:cNvSpPr/>
          <p:nvPr/>
        </p:nvSpPr>
        <p:spPr>
          <a:xfrm>
            <a:off x="6350000" y="2902615"/>
            <a:ext cx="2555830" cy="57083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2E4A"/>
                </a:solidFill>
              </a:rPr>
              <a:t>Reducción del tiempo de despliegue por versión  desde CERT hasta PRO.</a:t>
            </a:r>
          </a:p>
        </p:txBody>
      </p:sp>
    </p:spTree>
    <p:extLst>
      <p:ext uri="{BB962C8B-B14F-4D97-AF65-F5344CB8AC3E}">
        <p14:creationId xmlns:p14="http://schemas.microsoft.com/office/powerpoint/2010/main" val="224717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a:extLst>
              <a:ext uri="{FF2B5EF4-FFF2-40B4-BE49-F238E27FC236}">
                <a16:creationId xmlns:a16="http://schemas.microsoft.com/office/drawing/2014/main" id="{FD5EC573-D0DB-DC45-DE01-D74FEE36AA52}"/>
              </a:ext>
            </a:extLst>
          </p:cNvPr>
          <p:cNvPicPr>
            <a:picLocks noChangeAspect="1"/>
          </p:cNvPicPr>
          <p:nvPr/>
        </p:nvPicPr>
        <p:blipFill rotWithShape="1">
          <a:blip r:embed="rId3"/>
          <a:srcRect l="6465" t="1221" r="4422" b="4597"/>
          <a:stretch/>
        </p:blipFill>
        <p:spPr>
          <a:xfrm>
            <a:off x="2922875" y="1231483"/>
            <a:ext cx="3300762" cy="3281846"/>
          </a:xfrm>
          <a:prstGeom prst="rect">
            <a:avLst/>
          </a:prstGeom>
        </p:spPr>
      </p:pic>
      <p:sp>
        <p:nvSpPr>
          <p:cNvPr id="5" name="Bocadillo: rectángulo con esquinas redondeadas 4">
            <a:extLst>
              <a:ext uri="{FF2B5EF4-FFF2-40B4-BE49-F238E27FC236}">
                <a16:creationId xmlns:a16="http://schemas.microsoft.com/office/drawing/2014/main" id="{9AD221C7-2078-FCA2-FC10-F0CA0927E78D}"/>
              </a:ext>
            </a:extLst>
          </p:cNvPr>
          <p:cNvSpPr/>
          <p:nvPr/>
        </p:nvSpPr>
        <p:spPr>
          <a:xfrm>
            <a:off x="566045" y="3803728"/>
            <a:ext cx="2420547" cy="775668"/>
          </a:xfrm>
          <a:prstGeom prst="wedgeRoundRectCallout">
            <a:avLst>
              <a:gd name="adj1" fmla="val 62207"/>
              <a:gd name="adj2" fmla="val -48715"/>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s-ES" sz="800"/>
              <a:t>Control en la promoción y despliegue de Software.</a:t>
            </a:r>
          </a:p>
          <a:p>
            <a:pPr marL="171450" indent="-171450">
              <a:buFont typeface="Arial" panose="020B0604020202020204" pitchFamily="34" charset="0"/>
              <a:buChar char="•"/>
            </a:pPr>
            <a:r>
              <a:rPr lang="es-ES" sz="800"/>
              <a:t>Comprobación de la correcta versión de Software y sus dependencias por los sucesivos entornos del ciclo de vida.</a:t>
            </a:r>
          </a:p>
        </p:txBody>
      </p:sp>
      <p:sp>
        <p:nvSpPr>
          <p:cNvPr id="2" name="Título 1">
            <a:extLst>
              <a:ext uri="{FF2B5EF4-FFF2-40B4-BE49-F238E27FC236}">
                <a16:creationId xmlns:a16="http://schemas.microsoft.com/office/drawing/2014/main" id="{C6B1A960-251D-4084-A04A-1A02366905E8}"/>
              </a:ext>
            </a:extLst>
          </p:cNvPr>
          <p:cNvSpPr>
            <a:spLocks noGrp="1"/>
          </p:cNvSpPr>
          <p:nvPr>
            <p:ph type="title"/>
          </p:nvPr>
        </p:nvSpPr>
        <p:spPr>
          <a:xfrm>
            <a:off x="457200" y="112458"/>
            <a:ext cx="8530003" cy="654392"/>
          </a:xfrm>
        </p:spPr>
        <p:txBody>
          <a:bodyPr/>
          <a:lstStyle/>
          <a:p>
            <a:r>
              <a:rPr lang="es-ES" sz="2800">
                <a:latin typeface="Century Gothic"/>
              </a:rPr>
              <a:t>Proyecto MAD - Líneas de trabajo</a:t>
            </a:r>
          </a:p>
        </p:txBody>
      </p:sp>
      <p:sp>
        <p:nvSpPr>
          <p:cNvPr id="4" name="Marcador de número de diapositiva 3">
            <a:extLst>
              <a:ext uri="{FF2B5EF4-FFF2-40B4-BE49-F238E27FC236}">
                <a16:creationId xmlns:a16="http://schemas.microsoft.com/office/drawing/2014/main" id="{37997BAE-3944-CE0D-3097-7AE30AF0D5EB}"/>
              </a:ext>
            </a:extLst>
          </p:cNvPr>
          <p:cNvSpPr>
            <a:spLocks noGrp="1"/>
          </p:cNvSpPr>
          <p:nvPr>
            <p:ph type="sldNum" sz="quarter" idx="12"/>
          </p:nvPr>
        </p:nvSpPr>
        <p:spPr/>
        <p:txBody>
          <a:bodyPr/>
          <a:lstStyle/>
          <a:p>
            <a:fld id="{CAF71A83-2317-41CE-AF2E-1614BF4FFC11}" type="slidenum">
              <a:rPr lang="es-ES" smtClean="0"/>
              <a:pPr/>
              <a:t>4</a:t>
            </a:fld>
            <a:endParaRPr lang="es-ES"/>
          </a:p>
        </p:txBody>
      </p:sp>
      <p:sp>
        <p:nvSpPr>
          <p:cNvPr id="7" name="CuadroTexto 6">
            <a:extLst>
              <a:ext uri="{FF2B5EF4-FFF2-40B4-BE49-F238E27FC236}">
                <a16:creationId xmlns:a16="http://schemas.microsoft.com/office/drawing/2014/main" id="{425C186C-C033-63FC-127E-5BB03A8A0CDD}"/>
              </a:ext>
            </a:extLst>
          </p:cNvPr>
          <p:cNvSpPr txBox="1"/>
          <p:nvPr/>
        </p:nvSpPr>
        <p:spPr>
          <a:xfrm>
            <a:off x="228600" y="725091"/>
            <a:ext cx="8625840" cy="430887"/>
          </a:xfrm>
          <a:prstGeom prst="rect">
            <a:avLst/>
          </a:prstGeom>
          <a:noFill/>
        </p:spPr>
        <p:txBody>
          <a:bodyPr wrap="square">
            <a:spAutoFit/>
          </a:bodyPr>
          <a:lstStyle/>
          <a:p>
            <a:r>
              <a:rPr lang="es-ES" sz="1100"/>
              <a:t>El nuevo Modelo de Aseguramiento digital es un proyecto impulsado por GISS, en el que se  presenta un modelo que consiste en diferentes líneas de actividad orientadas al aseguramiento de la calidad, en todos los ámbitos, y a lo largo de todo el ciclo de vida del software.</a:t>
            </a:r>
          </a:p>
        </p:txBody>
      </p:sp>
      <p:sp>
        <p:nvSpPr>
          <p:cNvPr id="8" name="Bocadillo: rectángulo con esquinas redondeadas 7">
            <a:extLst>
              <a:ext uri="{FF2B5EF4-FFF2-40B4-BE49-F238E27FC236}">
                <a16:creationId xmlns:a16="http://schemas.microsoft.com/office/drawing/2014/main" id="{A44864D1-E729-B533-8D51-433800F3605A}"/>
              </a:ext>
            </a:extLst>
          </p:cNvPr>
          <p:cNvSpPr/>
          <p:nvPr/>
        </p:nvSpPr>
        <p:spPr>
          <a:xfrm>
            <a:off x="6105972" y="1163227"/>
            <a:ext cx="2502417" cy="640426"/>
          </a:xfrm>
          <a:prstGeom prst="wedgeRoundRectCallout">
            <a:avLst>
              <a:gd name="adj1" fmla="val -91267"/>
              <a:gd name="adj2" fmla="val -3280"/>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s-ES" sz="800"/>
              <a:t>A través de  la Oficina MAD, guía hacia el nuevo modelo de calidad a todos los actores implicados.</a:t>
            </a:r>
          </a:p>
          <a:p>
            <a:pPr marL="171450" indent="-171450">
              <a:buFont typeface="Arial" panose="020B0604020202020204" pitchFamily="34" charset="0"/>
              <a:buChar char="•"/>
            </a:pPr>
            <a:r>
              <a:rPr lang="es-ES" sz="800"/>
              <a:t>Asegura el correcto cumplimiento de las líneas de actividad que se deriven de este nuevo modelo.</a:t>
            </a:r>
          </a:p>
        </p:txBody>
      </p:sp>
      <p:sp>
        <p:nvSpPr>
          <p:cNvPr id="9" name="Bocadillo: rectángulo con esquinas redondeadas 8">
            <a:extLst>
              <a:ext uri="{FF2B5EF4-FFF2-40B4-BE49-F238E27FC236}">
                <a16:creationId xmlns:a16="http://schemas.microsoft.com/office/drawing/2014/main" id="{F863E7B6-637D-AA8A-AD22-F7B83F8AF809}"/>
              </a:ext>
            </a:extLst>
          </p:cNvPr>
          <p:cNvSpPr/>
          <p:nvPr/>
        </p:nvSpPr>
        <p:spPr>
          <a:xfrm>
            <a:off x="566046" y="1289461"/>
            <a:ext cx="2486774" cy="775668"/>
          </a:xfrm>
          <a:prstGeom prst="wedgeRoundRectCallout">
            <a:avLst>
              <a:gd name="adj1" fmla="val 79738"/>
              <a:gd name="adj2" fmla="val -3751"/>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s-ES" sz="800"/>
              <a:t>Establece un marco para la clasificación y estratificación de cualquier aplicación existente en el ecosistema de cada centro. </a:t>
            </a:r>
          </a:p>
          <a:p>
            <a:pPr marL="171450" indent="-171450">
              <a:buFont typeface="Arial" panose="020B0604020202020204" pitchFamily="34" charset="0"/>
              <a:buChar char="•"/>
            </a:pPr>
            <a:r>
              <a:rPr lang="es-ES" sz="800"/>
              <a:t>Sistematiza las actividades de calidad a realizar en los proyectos .</a:t>
            </a:r>
          </a:p>
        </p:txBody>
      </p:sp>
      <p:sp>
        <p:nvSpPr>
          <p:cNvPr id="10" name="Bocadillo: rectángulo con esquinas redondeadas 9">
            <a:extLst>
              <a:ext uri="{FF2B5EF4-FFF2-40B4-BE49-F238E27FC236}">
                <a16:creationId xmlns:a16="http://schemas.microsoft.com/office/drawing/2014/main" id="{65C215D4-B6B5-637D-E55F-2E0972D5291B}"/>
              </a:ext>
            </a:extLst>
          </p:cNvPr>
          <p:cNvSpPr/>
          <p:nvPr/>
        </p:nvSpPr>
        <p:spPr>
          <a:xfrm>
            <a:off x="363929" y="2350774"/>
            <a:ext cx="2420547" cy="775667"/>
          </a:xfrm>
          <a:prstGeom prst="wedgeRoundRectCallout">
            <a:avLst>
              <a:gd name="adj1" fmla="val 59593"/>
              <a:gd name="adj2" fmla="val -27437"/>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s-ES" sz="800"/>
              <a:t>Se cataloga el software de cada centro.</a:t>
            </a:r>
          </a:p>
          <a:p>
            <a:pPr marL="171450" indent="-171450">
              <a:buFont typeface="Arial" panose="020B0604020202020204" pitchFamily="34" charset="0"/>
              <a:buChar char="•"/>
            </a:pPr>
            <a:r>
              <a:rPr lang="es-ES" sz="800"/>
              <a:t>De acuerdo con las características de cada software se propone una serie de actividades de QA a realizar, en función de las características del software evaluado</a:t>
            </a:r>
          </a:p>
        </p:txBody>
      </p:sp>
      <p:sp>
        <p:nvSpPr>
          <p:cNvPr id="11" name="Bocadillo: rectángulo con esquinas redondeadas 10">
            <a:extLst>
              <a:ext uri="{FF2B5EF4-FFF2-40B4-BE49-F238E27FC236}">
                <a16:creationId xmlns:a16="http://schemas.microsoft.com/office/drawing/2014/main" id="{B27CD497-C379-E3F3-6F88-673C60C8735D}"/>
              </a:ext>
            </a:extLst>
          </p:cNvPr>
          <p:cNvSpPr/>
          <p:nvPr/>
        </p:nvSpPr>
        <p:spPr>
          <a:xfrm>
            <a:off x="5956263" y="4169206"/>
            <a:ext cx="2569733" cy="569998"/>
          </a:xfrm>
          <a:prstGeom prst="wedgeRoundRectCallout">
            <a:avLst>
              <a:gd name="adj1" fmla="val -98893"/>
              <a:gd name="adj2" fmla="val 58"/>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s-ES" sz="800"/>
              <a:t>La observabilidad consiste en instrumentar sistemas para recopilar datos útiles que indiquen cuándo y por qué los sistemas se comportan de una determinada manera</a:t>
            </a:r>
          </a:p>
        </p:txBody>
      </p:sp>
      <p:sp>
        <p:nvSpPr>
          <p:cNvPr id="12" name="Bocadillo: rectángulo con esquinas redondeadas 11">
            <a:extLst>
              <a:ext uri="{FF2B5EF4-FFF2-40B4-BE49-F238E27FC236}">
                <a16:creationId xmlns:a16="http://schemas.microsoft.com/office/drawing/2014/main" id="{287E941B-07DB-5C1C-8B64-7629EE7500A9}"/>
              </a:ext>
            </a:extLst>
          </p:cNvPr>
          <p:cNvSpPr/>
          <p:nvPr/>
        </p:nvSpPr>
        <p:spPr>
          <a:xfrm>
            <a:off x="6379693" y="3238993"/>
            <a:ext cx="2072640" cy="580510"/>
          </a:xfrm>
          <a:prstGeom prst="wedgeRoundRectCallout">
            <a:avLst>
              <a:gd name="adj1" fmla="val -79000"/>
              <a:gd name="adj2" fmla="val 29906"/>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s-ES" sz="800"/>
              <a:t>Establece un modelo y una guía para impulsar la automatización de los desarrollos realizados en la GISS.</a:t>
            </a:r>
            <a:br>
              <a:rPr lang="es-ES" sz="800"/>
            </a:br>
            <a:r>
              <a:rPr lang="es-ES" sz="800"/>
              <a:t>- Unitarias, componentes, regresión…</a:t>
            </a:r>
          </a:p>
        </p:txBody>
      </p:sp>
      <p:sp>
        <p:nvSpPr>
          <p:cNvPr id="13" name="Bocadillo: rectángulo con esquinas redondeadas 12">
            <a:extLst>
              <a:ext uri="{FF2B5EF4-FFF2-40B4-BE49-F238E27FC236}">
                <a16:creationId xmlns:a16="http://schemas.microsoft.com/office/drawing/2014/main" id="{7B443AE4-D20A-D445-E586-99504A78DF6E}"/>
              </a:ext>
            </a:extLst>
          </p:cNvPr>
          <p:cNvSpPr/>
          <p:nvPr/>
        </p:nvSpPr>
        <p:spPr>
          <a:xfrm>
            <a:off x="6433893" y="1908302"/>
            <a:ext cx="2346178" cy="1110563"/>
          </a:xfrm>
          <a:prstGeom prst="wedgeRoundRectCallout">
            <a:avLst>
              <a:gd name="adj1" fmla="val -67861"/>
              <a:gd name="adj2" fmla="val 1780"/>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ES" sz="800"/>
              <a:t>Solución de Inteligencia Artificial en GISS (IAAD): </a:t>
            </a:r>
          </a:p>
          <a:p>
            <a:pPr marL="171450" indent="-171450">
              <a:buFont typeface="Arial" panose="020B0604020202020204" pitchFamily="34" charset="0"/>
              <a:buChar char="•"/>
            </a:pPr>
            <a:r>
              <a:rPr lang="es-ES" sz="800"/>
              <a:t>Modelo que predice la idoneidad de realizar o no de pruebas de rendimiento, de vulnerabilidad,  de accesibilidad o funcionales a las aplicaciones durante su ciclo de vida. </a:t>
            </a:r>
          </a:p>
          <a:p>
            <a:pPr marL="171450" indent="-171450">
              <a:buFont typeface="Arial" panose="020B0604020202020204" pitchFamily="34" charset="0"/>
              <a:buChar char="•"/>
            </a:pPr>
            <a:r>
              <a:rPr lang="es-ES" sz="800"/>
              <a:t>Facilita la interpretación de datos en producción</a:t>
            </a:r>
          </a:p>
        </p:txBody>
      </p:sp>
    </p:spTree>
    <p:extLst>
      <p:ext uri="{BB962C8B-B14F-4D97-AF65-F5344CB8AC3E}">
        <p14:creationId xmlns:p14="http://schemas.microsoft.com/office/powerpoint/2010/main" val="28843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80E87BA-8657-4BA2-DEA5-46DF6F2921D7}"/>
              </a:ext>
            </a:extLst>
          </p:cNvPr>
          <p:cNvSpPr>
            <a:spLocks noGrp="1"/>
          </p:cNvSpPr>
          <p:nvPr>
            <p:ph type="title"/>
          </p:nvPr>
        </p:nvSpPr>
        <p:spPr>
          <a:xfrm>
            <a:off x="457200" y="112458"/>
            <a:ext cx="8229600" cy="654392"/>
          </a:xfrm>
        </p:spPr>
        <p:txBody>
          <a:bodyPr/>
          <a:lstStyle/>
          <a:p>
            <a:r>
              <a:rPr lang="es-ES" sz="2400" dirty="0"/>
              <a:t>Observabilidad: Actualización información de nuevos entornos.</a:t>
            </a:r>
          </a:p>
        </p:txBody>
      </p:sp>
      <p:sp>
        <p:nvSpPr>
          <p:cNvPr id="7" name="2 Marcador de contenido">
            <a:extLst>
              <a:ext uri="{FF2B5EF4-FFF2-40B4-BE49-F238E27FC236}">
                <a16:creationId xmlns:a16="http://schemas.microsoft.com/office/drawing/2014/main" id="{2DD39060-048B-0992-B90A-FF93B5418FDE}"/>
              </a:ext>
            </a:extLst>
          </p:cNvPr>
          <p:cNvSpPr>
            <a:spLocks noGrp="1"/>
          </p:cNvSpPr>
          <p:nvPr>
            <p:ph idx="1"/>
          </p:nvPr>
        </p:nvSpPr>
        <p:spPr>
          <a:xfrm>
            <a:off x="529359" y="924000"/>
            <a:ext cx="8354291" cy="1048035"/>
          </a:xfrm>
        </p:spPr>
        <p:txBody>
          <a:bodyPr>
            <a:normAutofit/>
          </a:bodyPr>
          <a:lstStyle/>
          <a:p>
            <a:pPr marL="0" indent="0">
              <a:buNone/>
            </a:pPr>
            <a:r>
              <a:rPr lang="es-ES" sz="1800" dirty="0"/>
              <a:t>Dentro de la línea de observabilidad, se están adaptando las herramientas actuales, para contemplan las aplicaciones de </a:t>
            </a:r>
            <a:r>
              <a:rPr lang="es-ES" sz="1800" dirty="0" err="1"/>
              <a:t>Openshift</a:t>
            </a:r>
            <a:r>
              <a:rPr lang="es-ES" sz="1800" dirty="0"/>
              <a:t> y AWS.</a:t>
            </a:r>
          </a:p>
          <a:p>
            <a:pPr marL="0" indent="0">
              <a:buNone/>
            </a:pPr>
            <a:endParaRPr lang="es-ES" sz="1800" dirty="0"/>
          </a:p>
        </p:txBody>
      </p:sp>
      <p:sp>
        <p:nvSpPr>
          <p:cNvPr id="2" name="Rectángulo 1">
            <a:extLst>
              <a:ext uri="{FF2B5EF4-FFF2-40B4-BE49-F238E27FC236}">
                <a16:creationId xmlns:a16="http://schemas.microsoft.com/office/drawing/2014/main" id="{7101E67C-37C9-E993-A118-F5E86CC8143F}"/>
              </a:ext>
            </a:extLst>
          </p:cNvPr>
          <p:cNvSpPr/>
          <p:nvPr/>
        </p:nvSpPr>
        <p:spPr>
          <a:xfrm>
            <a:off x="673100" y="2051050"/>
            <a:ext cx="2216150" cy="2482850"/>
          </a:xfrm>
          <a:prstGeom prst="rect">
            <a:avLst/>
          </a:prstGeom>
          <a:noFill/>
          <a:ln>
            <a:solidFill>
              <a:srgbClr val="00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1201B52B-1F25-4C47-1362-CDF3F620BAA0}"/>
              </a:ext>
            </a:extLst>
          </p:cNvPr>
          <p:cNvSpPr txBox="1"/>
          <p:nvPr/>
        </p:nvSpPr>
        <p:spPr>
          <a:xfrm>
            <a:off x="938636" y="2129185"/>
            <a:ext cx="1715534" cy="261610"/>
          </a:xfrm>
          <a:prstGeom prst="rect">
            <a:avLst/>
          </a:prstGeom>
          <a:noFill/>
        </p:spPr>
        <p:txBody>
          <a:bodyPr wrap="none" rtlCol="0">
            <a:spAutoFit/>
          </a:bodyPr>
          <a:lstStyle/>
          <a:p>
            <a:r>
              <a:rPr lang="es-ES" sz="1100" b="1" dirty="0"/>
              <a:t>ACTUALIZACION ALCANCE</a:t>
            </a:r>
          </a:p>
        </p:txBody>
      </p:sp>
      <p:sp>
        <p:nvSpPr>
          <p:cNvPr id="9" name="Rectángulo 8">
            <a:extLst>
              <a:ext uri="{FF2B5EF4-FFF2-40B4-BE49-F238E27FC236}">
                <a16:creationId xmlns:a16="http://schemas.microsoft.com/office/drawing/2014/main" id="{0B0C7CFA-94D5-AC95-033A-A7D0F386C55A}"/>
              </a:ext>
            </a:extLst>
          </p:cNvPr>
          <p:cNvSpPr/>
          <p:nvPr/>
        </p:nvSpPr>
        <p:spPr>
          <a:xfrm>
            <a:off x="1136650" y="2661977"/>
            <a:ext cx="1289050" cy="3816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HARA</a:t>
            </a:r>
          </a:p>
        </p:txBody>
      </p:sp>
      <p:sp>
        <p:nvSpPr>
          <p:cNvPr id="10" name="Rectángulo 9">
            <a:extLst>
              <a:ext uri="{FF2B5EF4-FFF2-40B4-BE49-F238E27FC236}">
                <a16:creationId xmlns:a16="http://schemas.microsoft.com/office/drawing/2014/main" id="{D942E155-AA81-18D2-698E-64DD28815712}"/>
              </a:ext>
            </a:extLst>
          </p:cNvPr>
          <p:cNvSpPr/>
          <p:nvPr/>
        </p:nvSpPr>
        <p:spPr>
          <a:xfrm>
            <a:off x="1136650" y="3271542"/>
            <a:ext cx="1289050" cy="3816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MARE</a:t>
            </a:r>
          </a:p>
        </p:txBody>
      </p:sp>
      <p:sp>
        <p:nvSpPr>
          <p:cNvPr id="12" name="Rectángulo 11">
            <a:extLst>
              <a:ext uri="{FF2B5EF4-FFF2-40B4-BE49-F238E27FC236}">
                <a16:creationId xmlns:a16="http://schemas.microsoft.com/office/drawing/2014/main" id="{7DC4DA60-04BC-4D64-F7F4-23ED7DC51377}"/>
              </a:ext>
            </a:extLst>
          </p:cNvPr>
          <p:cNvSpPr/>
          <p:nvPr/>
        </p:nvSpPr>
        <p:spPr>
          <a:xfrm>
            <a:off x="3409950" y="2051050"/>
            <a:ext cx="5276850" cy="2482850"/>
          </a:xfrm>
          <a:prstGeom prst="rect">
            <a:avLst/>
          </a:prstGeom>
          <a:noFill/>
          <a:ln>
            <a:solidFill>
              <a:srgbClr val="002E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63B2848D-2DE6-1C24-E941-60A4917A060F}"/>
              </a:ext>
            </a:extLst>
          </p:cNvPr>
          <p:cNvSpPr txBox="1"/>
          <p:nvPr/>
        </p:nvSpPr>
        <p:spPr>
          <a:xfrm>
            <a:off x="4066658" y="2106980"/>
            <a:ext cx="4201791" cy="261610"/>
          </a:xfrm>
          <a:prstGeom prst="rect">
            <a:avLst/>
          </a:prstGeom>
          <a:noFill/>
        </p:spPr>
        <p:txBody>
          <a:bodyPr wrap="none" rtlCol="0">
            <a:spAutoFit/>
          </a:bodyPr>
          <a:lstStyle/>
          <a:p>
            <a:r>
              <a:rPr lang="es-ES" sz="1100" b="1" dirty="0"/>
              <a:t>DASHBOARDS DE MONITORIZACION SERVICIOS INFRAESTRUCTURAS</a:t>
            </a:r>
          </a:p>
        </p:txBody>
      </p:sp>
      <p:pic>
        <p:nvPicPr>
          <p:cNvPr id="17" name="Imagen 16">
            <a:extLst>
              <a:ext uri="{FF2B5EF4-FFF2-40B4-BE49-F238E27FC236}">
                <a16:creationId xmlns:a16="http://schemas.microsoft.com/office/drawing/2014/main" id="{5E05AC31-DB97-F0E9-0FF4-6A26F78BEE6A}"/>
              </a:ext>
            </a:extLst>
          </p:cNvPr>
          <p:cNvPicPr>
            <a:picLocks noChangeAspect="1"/>
          </p:cNvPicPr>
          <p:nvPr/>
        </p:nvPicPr>
        <p:blipFill>
          <a:blip r:embed="rId2"/>
          <a:stretch>
            <a:fillRect/>
          </a:stretch>
        </p:blipFill>
        <p:spPr>
          <a:xfrm>
            <a:off x="3741545" y="2893975"/>
            <a:ext cx="972721" cy="841375"/>
          </a:xfrm>
          <a:prstGeom prst="rect">
            <a:avLst/>
          </a:prstGeom>
        </p:spPr>
      </p:pic>
      <p:sp>
        <p:nvSpPr>
          <p:cNvPr id="18" name="CuadroTexto 17">
            <a:extLst>
              <a:ext uri="{FF2B5EF4-FFF2-40B4-BE49-F238E27FC236}">
                <a16:creationId xmlns:a16="http://schemas.microsoft.com/office/drawing/2014/main" id="{D248B70C-0C4E-C2E1-5147-942C6AC138E1}"/>
              </a:ext>
            </a:extLst>
          </p:cNvPr>
          <p:cNvSpPr txBox="1"/>
          <p:nvPr/>
        </p:nvSpPr>
        <p:spPr>
          <a:xfrm>
            <a:off x="5653083" y="3805912"/>
            <a:ext cx="800219" cy="338554"/>
          </a:xfrm>
          <a:prstGeom prst="rect">
            <a:avLst/>
          </a:prstGeom>
          <a:noFill/>
        </p:spPr>
        <p:txBody>
          <a:bodyPr wrap="none" rtlCol="0">
            <a:spAutoFit/>
          </a:bodyPr>
          <a:lstStyle/>
          <a:p>
            <a:r>
              <a:rPr lang="es-ES" sz="1600" dirty="0"/>
              <a:t>RETINA</a:t>
            </a:r>
          </a:p>
        </p:txBody>
      </p:sp>
      <p:pic>
        <p:nvPicPr>
          <p:cNvPr id="20" name="Imagen 19">
            <a:extLst>
              <a:ext uri="{FF2B5EF4-FFF2-40B4-BE49-F238E27FC236}">
                <a16:creationId xmlns:a16="http://schemas.microsoft.com/office/drawing/2014/main" id="{1367D32D-A5B7-A2CD-43A2-AB11C6354080}"/>
              </a:ext>
            </a:extLst>
          </p:cNvPr>
          <p:cNvPicPr>
            <a:picLocks noChangeAspect="1"/>
          </p:cNvPicPr>
          <p:nvPr/>
        </p:nvPicPr>
        <p:blipFill>
          <a:blip r:embed="rId3"/>
          <a:stretch>
            <a:fillRect/>
          </a:stretch>
        </p:blipFill>
        <p:spPr>
          <a:xfrm>
            <a:off x="5327360" y="2899692"/>
            <a:ext cx="605242" cy="437772"/>
          </a:xfrm>
          <a:prstGeom prst="rect">
            <a:avLst/>
          </a:prstGeom>
        </p:spPr>
      </p:pic>
      <p:pic>
        <p:nvPicPr>
          <p:cNvPr id="22" name="Imagen 21">
            <a:extLst>
              <a:ext uri="{FF2B5EF4-FFF2-40B4-BE49-F238E27FC236}">
                <a16:creationId xmlns:a16="http://schemas.microsoft.com/office/drawing/2014/main" id="{22ADD158-B4EF-641A-518E-DF5DBEC6B674}"/>
              </a:ext>
            </a:extLst>
          </p:cNvPr>
          <p:cNvPicPr>
            <a:picLocks noChangeAspect="1"/>
          </p:cNvPicPr>
          <p:nvPr/>
        </p:nvPicPr>
        <p:blipFill>
          <a:blip r:embed="rId4"/>
          <a:stretch>
            <a:fillRect/>
          </a:stretch>
        </p:blipFill>
        <p:spPr>
          <a:xfrm>
            <a:off x="5481904" y="3416479"/>
            <a:ext cx="901395" cy="297199"/>
          </a:xfrm>
          <a:prstGeom prst="rect">
            <a:avLst/>
          </a:prstGeom>
        </p:spPr>
      </p:pic>
      <p:pic>
        <p:nvPicPr>
          <p:cNvPr id="24" name="Imagen 23">
            <a:extLst>
              <a:ext uri="{FF2B5EF4-FFF2-40B4-BE49-F238E27FC236}">
                <a16:creationId xmlns:a16="http://schemas.microsoft.com/office/drawing/2014/main" id="{62B70502-4B6B-C8C3-1DA3-95EF321C3B15}"/>
              </a:ext>
            </a:extLst>
          </p:cNvPr>
          <p:cNvPicPr>
            <a:picLocks noChangeAspect="1"/>
          </p:cNvPicPr>
          <p:nvPr/>
        </p:nvPicPr>
        <p:blipFill>
          <a:blip r:embed="rId5"/>
          <a:stretch>
            <a:fillRect/>
          </a:stretch>
        </p:blipFill>
        <p:spPr>
          <a:xfrm>
            <a:off x="6019121" y="3079407"/>
            <a:ext cx="868362" cy="337072"/>
          </a:xfrm>
          <a:prstGeom prst="rect">
            <a:avLst/>
          </a:prstGeom>
        </p:spPr>
      </p:pic>
      <p:sp>
        <p:nvSpPr>
          <p:cNvPr id="25" name="Rectángulo 24">
            <a:extLst>
              <a:ext uri="{FF2B5EF4-FFF2-40B4-BE49-F238E27FC236}">
                <a16:creationId xmlns:a16="http://schemas.microsoft.com/office/drawing/2014/main" id="{BF4B5B61-E2DF-3651-0456-FB3BA9DE193F}"/>
              </a:ext>
            </a:extLst>
          </p:cNvPr>
          <p:cNvSpPr/>
          <p:nvPr/>
        </p:nvSpPr>
        <p:spPr>
          <a:xfrm>
            <a:off x="5301670" y="2801837"/>
            <a:ext cx="1651290" cy="999769"/>
          </a:xfrm>
          <a:prstGeom prst="rect">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8" name="Picture 4" descr="Prometheus SVG Vector Logos - Vector Logo Zone">
            <a:extLst>
              <a:ext uri="{FF2B5EF4-FFF2-40B4-BE49-F238E27FC236}">
                <a16:creationId xmlns:a16="http://schemas.microsoft.com/office/drawing/2014/main" id="{6A30FE76-EFC9-1781-3E80-6754DB0B269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5304" y="2963862"/>
            <a:ext cx="13144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9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1520" y="1317684"/>
            <a:ext cx="4896544" cy="523220"/>
          </a:xfrm>
          <a:prstGeom prst="rect">
            <a:avLst/>
          </a:prstGeom>
          <a:noFill/>
        </p:spPr>
        <p:txBody>
          <a:bodyPr wrap="square" rtlCol="0">
            <a:spAutoFit/>
          </a:bodyPr>
          <a:lstStyle/>
          <a:p>
            <a:pPr algn="ctr"/>
            <a:r>
              <a:rPr lang="es-ES" sz="2800">
                <a:solidFill>
                  <a:schemeClr val="tx2"/>
                </a:solidFill>
                <a:latin typeface="Century Gothic" panose="020B0502020202020204" pitchFamily="34" charset="0"/>
              </a:rPr>
              <a:t>GRACIAS</a:t>
            </a:r>
          </a:p>
        </p:txBody>
      </p:sp>
      <p:sp>
        <p:nvSpPr>
          <p:cNvPr id="6" name="CuadroTexto 5">
            <a:extLst>
              <a:ext uri="{FF2B5EF4-FFF2-40B4-BE49-F238E27FC236}">
                <a16:creationId xmlns:a16="http://schemas.microsoft.com/office/drawing/2014/main" id="{D544B489-5A6D-C56E-2650-408012213897}"/>
              </a:ext>
            </a:extLst>
          </p:cNvPr>
          <p:cNvSpPr txBox="1"/>
          <p:nvPr/>
        </p:nvSpPr>
        <p:spPr>
          <a:xfrm>
            <a:off x="4572000" y="2092726"/>
            <a:ext cx="4120054" cy="2800767"/>
          </a:xfrm>
          <a:prstGeom prst="rect">
            <a:avLst/>
          </a:prstGeom>
          <a:noFill/>
        </p:spPr>
        <p:txBody>
          <a:bodyPr wrap="square">
            <a:spAutoFit/>
          </a:bodyPr>
          <a:lstStyle/>
          <a:p>
            <a:endParaRPr lang="es-ES" sz="2000" b="1" i="1" dirty="0">
              <a:solidFill>
                <a:schemeClr val="tx2"/>
              </a:solidFill>
            </a:endParaRPr>
          </a:p>
          <a:p>
            <a:endParaRPr lang="es-ES" sz="2000" b="1" i="1" dirty="0">
              <a:solidFill>
                <a:schemeClr val="tx2"/>
              </a:solidFill>
            </a:endParaRPr>
          </a:p>
          <a:p>
            <a:endParaRPr lang="es-ES" sz="2000" b="1" i="1" dirty="0">
              <a:solidFill>
                <a:schemeClr val="tx2"/>
              </a:solidFill>
            </a:endParaRPr>
          </a:p>
          <a:p>
            <a:endParaRPr lang="es-ES" sz="2000" b="1" i="1" dirty="0">
              <a:solidFill>
                <a:schemeClr val="tx2"/>
              </a:solidFill>
            </a:endParaRPr>
          </a:p>
          <a:p>
            <a:endParaRPr lang="es-ES" sz="2000" b="1" i="1" dirty="0">
              <a:solidFill>
                <a:schemeClr val="tx2"/>
              </a:solidFill>
            </a:endParaRPr>
          </a:p>
          <a:p>
            <a:endParaRPr lang="es-ES" sz="2000" b="1" i="1" dirty="0">
              <a:solidFill>
                <a:schemeClr val="tx2"/>
              </a:solidFill>
            </a:endParaRPr>
          </a:p>
          <a:p>
            <a:r>
              <a:rPr lang="es-ES" sz="2000" b="1" i="1" dirty="0">
                <a:solidFill>
                  <a:schemeClr val="tx2"/>
                </a:solidFill>
              </a:rPr>
              <a:t>Centro de Calidad del Desarrollo</a:t>
            </a:r>
          </a:p>
          <a:p>
            <a:r>
              <a:rPr lang="es-ES" b="1" dirty="0">
                <a:solidFill>
                  <a:schemeClr val="tx2"/>
                </a:solidFill>
              </a:rPr>
              <a:t>Dirección de Estándares de Desarrollo</a:t>
            </a:r>
          </a:p>
          <a:p>
            <a:pPr algn="ctr"/>
            <a:r>
              <a:rPr lang="es-ES" b="1">
                <a:solidFill>
                  <a:schemeClr val="tx2"/>
                </a:solidFill>
              </a:rPr>
              <a:t>Mayo 2024</a:t>
            </a:r>
            <a:endParaRPr lang="es-ES" dirty="0"/>
          </a:p>
        </p:txBody>
      </p:sp>
    </p:spTree>
    <p:extLst>
      <p:ext uri="{BB962C8B-B14F-4D97-AF65-F5344CB8AC3E}">
        <p14:creationId xmlns:p14="http://schemas.microsoft.com/office/powerpoint/2010/main" val="2762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8079004-02EE-07F9-19BA-1D542C08B6E9}"/>
              </a:ext>
            </a:extLst>
          </p:cNvPr>
          <p:cNvSpPr>
            <a:spLocks noGrp="1"/>
          </p:cNvSpPr>
          <p:nvPr>
            <p:ph type="sldNum" sz="quarter" idx="12"/>
          </p:nvPr>
        </p:nvSpPr>
        <p:spPr/>
        <p:txBody>
          <a:bodyPr/>
          <a:lstStyle/>
          <a:p>
            <a:fld id="{CAF71A83-2317-41CE-AF2E-1614BF4FFC11}" type="slidenum">
              <a:rPr lang="es-ES" smtClean="0"/>
              <a:pPr/>
              <a:t>5</a:t>
            </a:fld>
            <a:endParaRPr lang="es-ES"/>
          </a:p>
        </p:txBody>
      </p:sp>
      <p:pic>
        <p:nvPicPr>
          <p:cNvPr id="6" name="Imagen 5">
            <a:extLst>
              <a:ext uri="{FF2B5EF4-FFF2-40B4-BE49-F238E27FC236}">
                <a16:creationId xmlns:a16="http://schemas.microsoft.com/office/drawing/2014/main" id="{AEADF6E0-05AF-F697-D2B8-93F4532A3E9F}"/>
              </a:ext>
            </a:extLst>
          </p:cNvPr>
          <p:cNvPicPr>
            <a:picLocks noChangeAspect="1"/>
          </p:cNvPicPr>
          <p:nvPr/>
        </p:nvPicPr>
        <p:blipFill>
          <a:blip r:embed="rId2"/>
          <a:stretch>
            <a:fillRect/>
          </a:stretch>
        </p:blipFill>
        <p:spPr>
          <a:xfrm>
            <a:off x="1893276" y="830704"/>
            <a:ext cx="4524333" cy="3388223"/>
          </a:xfrm>
          <a:prstGeom prst="rect">
            <a:avLst/>
          </a:prstGeom>
        </p:spPr>
      </p:pic>
      <p:sp>
        <p:nvSpPr>
          <p:cNvPr id="7" name="Título 1">
            <a:extLst>
              <a:ext uri="{FF2B5EF4-FFF2-40B4-BE49-F238E27FC236}">
                <a16:creationId xmlns:a16="http://schemas.microsoft.com/office/drawing/2014/main" id="{31638EE9-DBB2-C22C-300B-EE9CDB2071DE}"/>
              </a:ext>
            </a:extLst>
          </p:cNvPr>
          <p:cNvSpPr txBox="1">
            <a:spLocks/>
          </p:cNvSpPr>
          <p:nvPr/>
        </p:nvSpPr>
        <p:spPr>
          <a:xfrm>
            <a:off x="429212" y="67587"/>
            <a:ext cx="8714788" cy="65439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baseline="0">
                <a:solidFill>
                  <a:schemeClr val="tx2"/>
                </a:solidFill>
                <a:latin typeface="Century Gothic" panose="020B0502020202020204" pitchFamily="34" charset="0"/>
                <a:ea typeface="+mj-ea"/>
                <a:cs typeface="+mj-cs"/>
              </a:defRPr>
            </a:lvl1pPr>
          </a:lstStyle>
          <a:p>
            <a:r>
              <a:rPr lang="en-US" sz="2800" dirty="0"/>
              <a:t>NUEVOS CATEGORIAS DE ORGANIZACION DEL SOFTWARE</a:t>
            </a:r>
          </a:p>
        </p:txBody>
      </p:sp>
      <p:sp>
        <p:nvSpPr>
          <p:cNvPr id="8" name="Abrir llave 7">
            <a:extLst>
              <a:ext uri="{FF2B5EF4-FFF2-40B4-BE49-F238E27FC236}">
                <a16:creationId xmlns:a16="http://schemas.microsoft.com/office/drawing/2014/main" id="{EEC194DB-4438-CE64-452A-920805D9A936}"/>
              </a:ext>
            </a:extLst>
          </p:cNvPr>
          <p:cNvSpPr/>
          <p:nvPr/>
        </p:nvSpPr>
        <p:spPr>
          <a:xfrm flipH="1">
            <a:off x="6541966" y="1003788"/>
            <a:ext cx="93785" cy="8792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Abrir llave 8">
            <a:extLst>
              <a:ext uri="{FF2B5EF4-FFF2-40B4-BE49-F238E27FC236}">
                <a16:creationId xmlns:a16="http://schemas.microsoft.com/office/drawing/2014/main" id="{F372594F-BC8D-47C7-4D87-1912CFCBE050}"/>
              </a:ext>
            </a:extLst>
          </p:cNvPr>
          <p:cNvSpPr/>
          <p:nvPr/>
        </p:nvSpPr>
        <p:spPr>
          <a:xfrm flipH="1">
            <a:off x="6554665" y="1984097"/>
            <a:ext cx="93784" cy="5392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Abrir llave 9">
            <a:extLst>
              <a:ext uri="{FF2B5EF4-FFF2-40B4-BE49-F238E27FC236}">
                <a16:creationId xmlns:a16="http://schemas.microsoft.com/office/drawing/2014/main" id="{3DCF7657-9B17-3D34-193E-157CEA9FC78B}"/>
              </a:ext>
            </a:extLst>
          </p:cNvPr>
          <p:cNvSpPr/>
          <p:nvPr/>
        </p:nvSpPr>
        <p:spPr>
          <a:xfrm flipH="1">
            <a:off x="6554666" y="2622550"/>
            <a:ext cx="93784" cy="5392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1" name="Abrir llave 10">
            <a:extLst>
              <a:ext uri="{FF2B5EF4-FFF2-40B4-BE49-F238E27FC236}">
                <a16:creationId xmlns:a16="http://schemas.microsoft.com/office/drawing/2014/main" id="{359BC61D-90B7-2F15-A428-D57ADBBC5251}"/>
              </a:ext>
            </a:extLst>
          </p:cNvPr>
          <p:cNvSpPr/>
          <p:nvPr/>
        </p:nvSpPr>
        <p:spPr>
          <a:xfrm flipH="1">
            <a:off x="6561016" y="3245371"/>
            <a:ext cx="93784" cy="8792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93C3273A-AF37-AA02-7694-0E174060D84D}"/>
              </a:ext>
            </a:extLst>
          </p:cNvPr>
          <p:cNvSpPr txBox="1"/>
          <p:nvPr/>
        </p:nvSpPr>
        <p:spPr>
          <a:xfrm>
            <a:off x="6701205" y="1055272"/>
            <a:ext cx="2117980" cy="646331"/>
          </a:xfrm>
          <a:prstGeom prst="rect">
            <a:avLst/>
          </a:prstGeom>
          <a:noFill/>
        </p:spPr>
        <p:txBody>
          <a:bodyPr wrap="square" rtlCol="0">
            <a:spAutoFit/>
          </a:bodyPr>
          <a:lstStyle/>
          <a:p>
            <a:r>
              <a:rPr lang="es-ES" sz="1200" dirty="0"/>
              <a:t>Elementos desplegables. Corresponden a una pipeline de devops</a:t>
            </a:r>
          </a:p>
        </p:txBody>
      </p:sp>
      <p:sp>
        <p:nvSpPr>
          <p:cNvPr id="13" name="CuadroTexto 12">
            <a:extLst>
              <a:ext uri="{FF2B5EF4-FFF2-40B4-BE49-F238E27FC236}">
                <a16:creationId xmlns:a16="http://schemas.microsoft.com/office/drawing/2014/main" id="{7C3AE990-2687-4075-94A8-798D6FCD4910}"/>
              </a:ext>
            </a:extLst>
          </p:cNvPr>
          <p:cNvSpPr txBox="1"/>
          <p:nvPr/>
        </p:nvSpPr>
        <p:spPr>
          <a:xfrm>
            <a:off x="6701205" y="1877028"/>
            <a:ext cx="2117980" cy="646331"/>
          </a:xfrm>
          <a:prstGeom prst="rect">
            <a:avLst/>
          </a:prstGeom>
          <a:noFill/>
        </p:spPr>
        <p:txBody>
          <a:bodyPr wrap="square" rtlCol="0">
            <a:spAutoFit/>
          </a:bodyPr>
          <a:lstStyle/>
          <a:p>
            <a:r>
              <a:rPr lang="es-ES" sz="1200" dirty="0"/>
              <a:t>Conjunto de EP de diferentes tecnologías que componen una aplicación.</a:t>
            </a:r>
          </a:p>
        </p:txBody>
      </p:sp>
      <p:sp>
        <p:nvSpPr>
          <p:cNvPr id="14" name="CuadroTexto 13">
            <a:extLst>
              <a:ext uri="{FF2B5EF4-FFF2-40B4-BE49-F238E27FC236}">
                <a16:creationId xmlns:a16="http://schemas.microsoft.com/office/drawing/2014/main" id="{F7CEFB43-A952-C59B-7E35-1BA3886C3A56}"/>
              </a:ext>
            </a:extLst>
          </p:cNvPr>
          <p:cNvSpPr txBox="1"/>
          <p:nvPr/>
        </p:nvSpPr>
        <p:spPr>
          <a:xfrm>
            <a:off x="6701205" y="2537496"/>
            <a:ext cx="2117980" cy="646331"/>
          </a:xfrm>
          <a:prstGeom prst="rect">
            <a:avLst/>
          </a:prstGeom>
          <a:noFill/>
        </p:spPr>
        <p:txBody>
          <a:bodyPr wrap="square" rtlCol="0">
            <a:spAutoFit/>
          </a:bodyPr>
          <a:lstStyle/>
          <a:p>
            <a:r>
              <a:rPr lang="es-ES" sz="1200" dirty="0"/>
              <a:t>Conjunto de aplicaciones que implementan una funcionalidad o servicio</a:t>
            </a:r>
          </a:p>
        </p:txBody>
      </p:sp>
      <p:sp>
        <p:nvSpPr>
          <p:cNvPr id="15" name="CuadroTexto 14">
            <a:extLst>
              <a:ext uri="{FF2B5EF4-FFF2-40B4-BE49-F238E27FC236}">
                <a16:creationId xmlns:a16="http://schemas.microsoft.com/office/drawing/2014/main" id="{0078EB82-C96B-9337-6551-A7869367C257}"/>
              </a:ext>
            </a:extLst>
          </p:cNvPr>
          <p:cNvSpPr txBox="1"/>
          <p:nvPr/>
        </p:nvSpPr>
        <p:spPr>
          <a:xfrm>
            <a:off x="6689229" y="3441453"/>
            <a:ext cx="2117980" cy="461665"/>
          </a:xfrm>
          <a:prstGeom prst="rect">
            <a:avLst/>
          </a:prstGeom>
          <a:noFill/>
        </p:spPr>
        <p:txBody>
          <a:bodyPr wrap="square" rtlCol="0">
            <a:spAutoFit/>
          </a:bodyPr>
          <a:lstStyle/>
          <a:p>
            <a:r>
              <a:rPr lang="es-ES" sz="1200" dirty="0"/>
              <a:t>Conjunto de funcionalidades que dan lugar a un proyecto.</a:t>
            </a:r>
          </a:p>
        </p:txBody>
      </p:sp>
      <p:sp>
        <p:nvSpPr>
          <p:cNvPr id="2" name="CuadroTexto 1">
            <a:extLst>
              <a:ext uri="{FF2B5EF4-FFF2-40B4-BE49-F238E27FC236}">
                <a16:creationId xmlns:a16="http://schemas.microsoft.com/office/drawing/2014/main" id="{8380EDE9-9AE0-5F1E-E96A-096E361A0775}"/>
              </a:ext>
            </a:extLst>
          </p:cNvPr>
          <p:cNvSpPr txBox="1"/>
          <p:nvPr/>
        </p:nvSpPr>
        <p:spPr>
          <a:xfrm>
            <a:off x="279619" y="2083591"/>
            <a:ext cx="1269857" cy="261610"/>
          </a:xfrm>
          <a:prstGeom prst="rect">
            <a:avLst/>
          </a:prstGeom>
          <a:noFill/>
        </p:spPr>
        <p:txBody>
          <a:bodyPr wrap="square" rtlCol="0">
            <a:spAutoFit/>
          </a:bodyPr>
          <a:lstStyle/>
          <a:p>
            <a:r>
              <a:rPr lang="es-ES" sz="1100" dirty="0"/>
              <a:t>PCIS</a:t>
            </a:r>
          </a:p>
        </p:txBody>
      </p:sp>
      <p:sp>
        <p:nvSpPr>
          <p:cNvPr id="3" name="CuadroTexto 2">
            <a:extLst>
              <a:ext uri="{FF2B5EF4-FFF2-40B4-BE49-F238E27FC236}">
                <a16:creationId xmlns:a16="http://schemas.microsoft.com/office/drawing/2014/main" id="{C73B7AE1-3D7A-404D-F253-0835EC870767}"/>
              </a:ext>
            </a:extLst>
          </p:cNvPr>
          <p:cNvSpPr txBox="1"/>
          <p:nvPr/>
        </p:nvSpPr>
        <p:spPr>
          <a:xfrm>
            <a:off x="310836" y="3479438"/>
            <a:ext cx="1449436" cy="261610"/>
          </a:xfrm>
          <a:prstGeom prst="rect">
            <a:avLst/>
          </a:prstGeom>
          <a:noFill/>
        </p:spPr>
        <p:txBody>
          <a:bodyPr wrap="none" rtlCol="0">
            <a:spAutoFit/>
          </a:bodyPr>
          <a:lstStyle/>
          <a:p>
            <a:r>
              <a:rPr lang="es-ES" sz="1100" dirty="0"/>
              <a:t>Impresión corporativa</a:t>
            </a:r>
          </a:p>
        </p:txBody>
      </p:sp>
      <p:sp>
        <p:nvSpPr>
          <p:cNvPr id="5" name="Flecha: a la derecha 4">
            <a:extLst>
              <a:ext uri="{FF2B5EF4-FFF2-40B4-BE49-F238E27FC236}">
                <a16:creationId xmlns:a16="http://schemas.microsoft.com/office/drawing/2014/main" id="{9E8A5245-DBFC-DC09-B687-81BA69E8859B}"/>
              </a:ext>
            </a:extLst>
          </p:cNvPr>
          <p:cNvSpPr/>
          <p:nvPr/>
        </p:nvSpPr>
        <p:spPr>
          <a:xfrm>
            <a:off x="1732386" y="2149393"/>
            <a:ext cx="310220" cy="1529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9E6F4B4D-7277-15C8-ACC8-D13EF1EA5110}"/>
              </a:ext>
            </a:extLst>
          </p:cNvPr>
          <p:cNvSpPr/>
          <p:nvPr/>
        </p:nvSpPr>
        <p:spPr>
          <a:xfrm>
            <a:off x="1732386" y="2757761"/>
            <a:ext cx="310220" cy="1529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238D3FD2-4A5C-B42A-0FC8-3C72D0A644D2}"/>
              </a:ext>
            </a:extLst>
          </p:cNvPr>
          <p:cNvSpPr txBox="1"/>
          <p:nvPr/>
        </p:nvSpPr>
        <p:spPr>
          <a:xfrm>
            <a:off x="310836" y="2575406"/>
            <a:ext cx="1487214" cy="261610"/>
          </a:xfrm>
          <a:prstGeom prst="rect">
            <a:avLst/>
          </a:prstGeom>
          <a:noFill/>
        </p:spPr>
        <p:txBody>
          <a:bodyPr wrap="square" rtlCol="0">
            <a:spAutoFit/>
          </a:bodyPr>
          <a:lstStyle/>
          <a:p>
            <a:r>
              <a:rPr lang="es-ES" sz="1100" dirty="0"/>
              <a:t>A definir</a:t>
            </a:r>
          </a:p>
        </p:txBody>
      </p:sp>
      <p:sp>
        <p:nvSpPr>
          <p:cNvPr id="18" name="CuadroTexto 17">
            <a:extLst>
              <a:ext uri="{FF2B5EF4-FFF2-40B4-BE49-F238E27FC236}">
                <a16:creationId xmlns:a16="http://schemas.microsoft.com/office/drawing/2014/main" id="{F50D41E1-285E-C34F-68D9-6A6084D54A7C}"/>
              </a:ext>
            </a:extLst>
          </p:cNvPr>
          <p:cNvSpPr txBox="1"/>
          <p:nvPr/>
        </p:nvSpPr>
        <p:spPr>
          <a:xfrm>
            <a:off x="310836" y="1234710"/>
            <a:ext cx="1803737" cy="430887"/>
          </a:xfrm>
          <a:prstGeom prst="rect">
            <a:avLst/>
          </a:prstGeom>
          <a:noFill/>
        </p:spPr>
        <p:txBody>
          <a:bodyPr wrap="square" rtlCol="0">
            <a:spAutoFit/>
          </a:bodyPr>
          <a:lstStyle/>
          <a:p>
            <a:r>
              <a:rPr lang="es-ES" sz="1100" dirty="0"/>
              <a:t>PCISAFA2, PCISFRBO, PCISCOREPCISEMBA</a:t>
            </a:r>
          </a:p>
        </p:txBody>
      </p:sp>
      <p:sp>
        <p:nvSpPr>
          <p:cNvPr id="19" name="Flecha: a la derecha 18">
            <a:extLst>
              <a:ext uri="{FF2B5EF4-FFF2-40B4-BE49-F238E27FC236}">
                <a16:creationId xmlns:a16="http://schemas.microsoft.com/office/drawing/2014/main" id="{173ECAC3-B4A0-D80A-51BB-77A219A025BE}"/>
              </a:ext>
            </a:extLst>
          </p:cNvPr>
          <p:cNvSpPr/>
          <p:nvPr/>
        </p:nvSpPr>
        <p:spPr>
          <a:xfrm>
            <a:off x="1732386" y="3565582"/>
            <a:ext cx="310220" cy="1529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9DF5AEFF-D95D-02A7-1787-CE28C08F95C4}"/>
              </a:ext>
            </a:extLst>
          </p:cNvPr>
          <p:cNvSpPr/>
          <p:nvPr/>
        </p:nvSpPr>
        <p:spPr>
          <a:xfrm>
            <a:off x="1732386" y="1626022"/>
            <a:ext cx="310220" cy="1529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2897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353C6-6B96-C43C-2D94-836F933235C9}"/>
              </a:ext>
            </a:extLst>
          </p:cNvPr>
          <p:cNvSpPr>
            <a:spLocks noGrp="1"/>
          </p:cNvSpPr>
          <p:nvPr>
            <p:ph type="title"/>
          </p:nvPr>
        </p:nvSpPr>
        <p:spPr/>
        <p:txBody>
          <a:bodyPr/>
          <a:lstStyle/>
          <a:p>
            <a:r>
              <a:rPr lang="es-ES" dirty="0"/>
              <a:t>MIGRACION DIMENSIONS-GITLAB.</a:t>
            </a:r>
          </a:p>
        </p:txBody>
      </p:sp>
      <p:sp>
        <p:nvSpPr>
          <p:cNvPr id="4" name="Marcador de número de diapositiva 3">
            <a:extLst>
              <a:ext uri="{FF2B5EF4-FFF2-40B4-BE49-F238E27FC236}">
                <a16:creationId xmlns:a16="http://schemas.microsoft.com/office/drawing/2014/main" id="{FBD74A4A-A50D-91EE-ECEF-B92B94649751}"/>
              </a:ext>
            </a:extLst>
          </p:cNvPr>
          <p:cNvSpPr>
            <a:spLocks noGrp="1"/>
          </p:cNvSpPr>
          <p:nvPr>
            <p:ph type="sldNum" sz="quarter" idx="12"/>
          </p:nvPr>
        </p:nvSpPr>
        <p:spPr/>
        <p:txBody>
          <a:bodyPr/>
          <a:lstStyle/>
          <a:p>
            <a:fld id="{CAF71A83-2317-41CE-AF2E-1614BF4FFC11}" type="slidenum">
              <a:rPr lang="es-ES" smtClean="0"/>
              <a:pPr/>
              <a:t>6</a:t>
            </a:fld>
            <a:endParaRPr lang="es-ES"/>
          </a:p>
        </p:txBody>
      </p:sp>
      <p:sp>
        <p:nvSpPr>
          <p:cNvPr id="5" name="Rectángulo 4">
            <a:extLst>
              <a:ext uri="{FF2B5EF4-FFF2-40B4-BE49-F238E27FC236}">
                <a16:creationId xmlns:a16="http://schemas.microsoft.com/office/drawing/2014/main" id="{5F4E7EE2-6FFE-1DD1-A3CC-15A689ACD190}"/>
              </a:ext>
            </a:extLst>
          </p:cNvPr>
          <p:cNvSpPr/>
          <p:nvPr/>
        </p:nvSpPr>
        <p:spPr>
          <a:xfrm>
            <a:off x="556072" y="805037"/>
            <a:ext cx="8052318" cy="932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Dimensions  se ha desechado a futuro y se ha seleccionado GitLab como repositorio de control de versiones. Se ha dado un año de plazo para migrar el código de las aplicaciones  de Dimensions a Gitlab ( </a:t>
            </a:r>
            <a:r>
              <a:rPr lang="es-ES" b="1" dirty="0"/>
              <a:t>Fecha</a:t>
            </a:r>
            <a:r>
              <a:rPr lang="en-US" b="1" dirty="0"/>
              <a:t> límite Septiembre del 2024</a:t>
            </a:r>
            <a:r>
              <a:rPr lang="en-US" dirty="0"/>
              <a:t>)</a:t>
            </a:r>
          </a:p>
        </p:txBody>
      </p:sp>
      <p:sp>
        <p:nvSpPr>
          <p:cNvPr id="7" name="Rectángulo 6">
            <a:extLst>
              <a:ext uri="{FF2B5EF4-FFF2-40B4-BE49-F238E27FC236}">
                <a16:creationId xmlns:a16="http://schemas.microsoft.com/office/drawing/2014/main" id="{8CE5971C-55FB-C21A-170B-6A121F7F9139}"/>
              </a:ext>
            </a:extLst>
          </p:cNvPr>
          <p:cNvSpPr/>
          <p:nvPr/>
        </p:nvSpPr>
        <p:spPr>
          <a:xfrm>
            <a:off x="7293769" y="2364579"/>
            <a:ext cx="1143001" cy="11644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a:t>
            </a:r>
          </a:p>
        </p:txBody>
      </p:sp>
      <p:sp>
        <p:nvSpPr>
          <p:cNvPr id="8" name="Flecha: pentágono 7">
            <a:extLst>
              <a:ext uri="{FF2B5EF4-FFF2-40B4-BE49-F238E27FC236}">
                <a16:creationId xmlns:a16="http://schemas.microsoft.com/office/drawing/2014/main" id="{F1CB3B86-9D77-9657-E9DD-F69C53723A6C}"/>
              </a:ext>
            </a:extLst>
          </p:cNvPr>
          <p:cNvSpPr/>
          <p:nvPr/>
        </p:nvSpPr>
        <p:spPr>
          <a:xfrm>
            <a:off x="2440186" y="2682474"/>
            <a:ext cx="1535907" cy="542925"/>
          </a:xfrm>
          <a:prstGeom prst="homePlat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rgbClr val="0070C0"/>
                </a:solidFill>
              </a:rPr>
              <a:t>Identificar EPS</a:t>
            </a:r>
          </a:p>
        </p:txBody>
      </p:sp>
      <p:sp>
        <p:nvSpPr>
          <p:cNvPr id="9" name="Flecha: cheurón 8">
            <a:extLst>
              <a:ext uri="{FF2B5EF4-FFF2-40B4-BE49-F238E27FC236}">
                <a16:creationId xmlns:a16="http://schemas.microsoft.com/office/drawing/2014/main" id="{9AC7C908-9F55-3D48-473D-0FAAE6908BE8}"/>
              </a:ext>
            </a:extLst>
          </p:cNvPr>
          <p:cNvSpPr/>
          <p:nvPr/>
        </p:nvSpPr>
        <p:spPr>
          <a:xfrm>
            <a:off x="3843635" y="2676918"/>
            <a:ext cx="2000249" cy="542925"/>
          </a:xfrm>
          <a:prstGeom prst="chevron">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070C0"/>
                </a:solidFill>
              </a:rPr>
              <a:t>Catalogar EPs nuevos/ On </a:t>
            </a:r>
            <a:r>
              <a:rPr lang="es-ES" sz="1200" dirty="0" err="1">
                <a:solidFill>
                  <a:srgbClr val="0070C0"/>
                </a:solidFill>
              </a:rPr>
              <a:t>boarding</a:t>
            </a:r>
            <a:endParaRPr lang="es-ES" sz="1200" dirty="0">
              <a:solidFill>
                <a:srgbClr val="0070C0"/>
              </a:solidFill>
            </a:endParaRPr>
          </a:p>
        </p:txBody>
      </p:sp>
      <p:sp>
        <p:nvSpPr>
          <p:cNvPr id="10" name="Flecha: cheurón 9">
            <a:extLst>
              <a:ext uri="{FF2B5EF4-FFF2-40B4-BE49-F238E27FC236}">
                <a16:creationId xmlns:a16="http://schemas.microsoft.com/office/drawing/2014/main" id="{B80A0B76-51C2-C9A5-AA57-2ADDCFDECEC7}"/>
              </a:ext>
            </a:extLst>
          </p:cNvPr>
          <p:cNvSpPr/>
          <p:nvPr/>
        </p:nvSpPr>
        <p:spPr>
          <a:xfrm>
            <a:off x="5721548" y="2689618"/>
            <a:ext cx="1428750" cy="542925"/>
          </a:xfrm>
          <a:prstGeom prst="chevron">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rgbClr val="0070C0"/>
                </a:solidFill>
              </a:rPr>
              <a:t>Migrar</a:t>
            </a:r>
          </a:p>
        </p:txBody>
      </p:sp>
      <p:pic>
        <p:nvPicPr>
          <p:cNvPr id="12" name="Imagen 11">
            <a:extLst>
              <a:ext uri="{FF2B5EF4-FFF2-40B4-BE49-F238E27FC236}">
                <a16:creationId xmlns:a16="http://schemas.microsoft.com/office/drawing/2014/main" id="{E69A0C63-1741-8AC0-4C69-53336DA0DA77}"/>
              </a:ext>
            </a:extLst>
          </p:cNvPr>
          <p:cNvPicPr>
            <a:picLocks noChangeAspect="1"/>
          </p:cNvPicPr>
          <p:nvPr/>
        </p:nvPicPr>
        <p:blipFill>
          <a:blip r:embed="rId2"/>
          <a:stretch>
            <a:fillRect/>
          </a:stretch>
        </p:blipFill>
        <p:spPr>
          <a:xfrm>
            <a:off x="556072" y="2323258"/>
            <a:ext cx="1744810" cy="1213246"/>
          </a:xfrm>
          <a:prstGeom prst="rect">
            <a:avLst/>
          </a:prstGeom>
        </p:spPr>
      </p:pic>
      <p:pic>
        <p:nvPicPr>
          <p:cNvPr id="4100" name="Picture 4" descr="Gitlab Logo and symbol, meaning, history, PNG, brand">
            <a:extLst>
              <a:ext uri="{FF2B5EF4-FFF2-40B4-BE49-F238E27FC236}">
                <a16:creationId xmlns:a16="http://schemas.microsoft.com/office/drawing/2014/main" id="{50264745-551D-45D4-7F78-C6C0AD3D94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1635" y="2646587"/>
            <a:ext cx="1007268" cy="56658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anual - Iconos gratis de archivos y carpetas">
            <a:extLst>
              <a:ext uri="{FF2B5EF4-FFF2-40B4-BE49-F238E27FC236}">
                <a16:creationId xmlns:a16="http://schemas.microsoft.com/office/drawing/2014/main" id="{2C637382-28FC-C0B3-2269-E740EF2489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0085" y="3312317"/>
            <a:ext cx="542925"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2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ECB29-2F44-FC99-1B6F-D57F5039948F}"/>
              </a:ext>
            </a:extLst>
          </p:cNvPr>
          <p:cNvSpPr>
            <a:spLocks noGrp="1"/>
          </p:cNvSpPr>
          <p:nvPr>
            <p:ph type="title"/>
          </p:nvPr>
        </p:nvSpPr>
        <p:spPr>
          <a:xfrm>
            <a:off x="378790" y="140565"/>
            <a:ext cx="8229600" cy="654392"/>
          </a:xfrm>
        </p:spPr>
        <p:txBody>
          <a:bodyPr/>
          <a:lstStyle/>
          <a:p>
            <a:r>
              <a:rPr lang="en-US" sz="2400"/>
              <a:t>Roles y </a:t>
            </a:r>
            <a:r>
              <a:rPr lang="en-US" sz="2400" err="1"/>
              <a:t>Responsabilidades</a:t>
            </a:r>
            <a:endParaRPr lang="en-US" sz="2400"/>
          </a:p>
        </p:txBody>
      </p:sp>
      <p:sp>
        <p:nvSpPr>
          <p:cNvPr id="4" name="Marcador de número de diapositiva 3">
            <a:extLst>
              <a:ext uri="{FF2B5EF4-FFF2-40B4-BE49-F238E27FC236}">
                <a16:creationId xmlns:a16="http://schemas.microsoft.com/office/drawing/2014/main" id="{A9F8D2A6-4FB5-E6D2-8EA6-D69BCEB32FD0}"/>
              </a:ext>
            </a:extLst>
          </p:cNvPr>
          <p:cNvSpPr>
            <a:spLocks noGrp="1"/>
          </p:cNvSpPr>
          <p:nvPr>
            <p:ph type="sldNum" sz="quarter" idx="12"/>
          </p:nvPr>
        </p:nvSpPr>
        <p:spPr/>
        <p:txBody>
          <a:bodyPr/>
          <a:lstStyle/>
          <a:p>
            <a:fld id="{CAF71A83-2317-41CE-AF2E-1614BF4FFC11}" type="slidenum">
              <a:rPr lang="es-ES" smtClean="0"/>
              <a:pPr/>
              <a:t>7</a:t>
            </a:fld>
            <a:endParaRPr lang="es-ES"/>
          </a:p>
        </p:txBody>
      </p:sp>
      <p:sp>
        <p:nvSpPr>
          <p:cNvPr id="5" name="2 Marcador de contenido">
            <a:extLst>
              <a:ext uri="{FF2B5EF4-FFF2-40B4-BE49-F238E27FC236}">
                <a16:creationId xmlns:a16="http://schemas.microsoft.com/office/drawing/2014/main" id="{9B22CD24-FC04-B028-30CB-1831329E6872}"/>
              </a:ext>
            </a:extLst>
          </p:cNvPr>
          <p:cNvSpPr>
            <a:spLocks noGrp="1"/>
          </p:cNvSpPr>
          <p:nvPr>
            <p:ph idx="1"/>
          </p:nvPr>
        </p:nvSpPr>
        <p:spPr>
          <a:xfrm>
            <a:off x="378790" y="794957"/>
            <a:ext cx="8354291" cy="407115"/>
          </a:xfrm>
        </p:spPr>
        <p:txBody>
          <a:bodyPr>
            <a:normAutofit fontScale="92500" lnSpcReduction="10000"/>
          </a:bodyPr>
          <a:lstStyle/>
          <a:p>
            <a:pPr marL="0" indent="0">
              <a:buNone/>
            </a:pPr>
            <a:r>
              <a:rPr lang="es-ES" sz="1200"/>
              <a:t>Se propone, con el fin de mejorar la calidad final,  la realización de varias actividades de calidad durante los </a:t>
            </a:r>
            <a:r>
              <a:rPr lang="es-ES" sz="1200" err="1"/>
              <a:t>sprints</a:t>
            </a:r>
            <a:r>
              <a:rPr lang="es-ES" sz="1200"/>
              <a:t> de los equipos agiles ( pruebas unitarias, automatización, funcionales, pruebas APIS,…) </a:t>
            </a:r>
          </a:p>
        </p:txBody>
      </p:sp>
      <p:graphicFrame>
        <p:nvGraphicFramePr>
          <p:cNvPr id="3" name="Diagrama 2">
            <a:extLst>
              <a:ext uri="{FF2B5EF4-FFF2-40B4-BE49-F238E27FC236}">
                <a16:creationId xmlns:a16="http://schemas.microsoft.com/office/drawing/2014/main" id="{73FF9FD7-C7D6-3F76-937D-D3395D0903EF}"/>
              </a:ext>
            </a:extLst>
          </p:cNvPr>
          <p:cNvGraphicFramePr/>
          <p:nvPr/>
        </p:nvGraphicFramePr>
        <p:xfrm>
          <a:off x="1325837" y="1175568"/>
          <a:ext cx="6043961" cy="3415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6E2D8202-1152-4690-AF95-2B1737C259E0}"/>
              </a:ext>
            </a:extLst>
          </p:cNvPr>
          <p:cNvSpPr txBox="1"/>
          <p:nvPr/>
        </p:nvSpPr>
        <p:spPr>
          <a:xfrm>
            <a:off x="831600" y="2077500"/>
            <a:ext cx="2401049" cy="784830"/>
          </a:xfrm>
          <a:prstGeom prst="rect">
            <a:avLst/>
          </a:prstGeom>
          <a:noFill/>
        </p:spPr>
        <p:txBody>
          <a:bodyPr wrap="square" rtlCol="0">
            <a:spAutoFit/>
          </a:bodyPr>
          <a:lstStyle/>
          <a:p>
            <a:r>
              <a:rPr lang="es-ES" sz="900" b="1" dirty="0">
                <a:solidFill>
                  <a:schemeClr val="accent1"/>
                </a:solidFill>
                <a:latin typeface="Century Gothic" panose="020B0502020202020204" pitchFamily="34" charset="0"/>
                <a:sym typeface="Wingdings" panose="05000000000000000000" pitchFamily="2" charset="2"/>
              </a:rPr>
              <a:t>QA LIDER </a:t>
            </a:r>
            <a:r>
              <a:rPr lang="es-ES" sz="900" dirty="0">
                <a:latin typeface="Century Gothic" panose="020B0502020202020204" pitchFamily="34" charset="0"/>
                <a:sym typeface="Wingdings" panose="05000000000000000000" pitchFamily="2" charset="2"/>
              </a:rPr>
              <a:t> </a:t>
            </a:r>
            <a:r>
              <a:rPr lang="es-ES" sz="900" dirty="0">
                <a:latin typeface="Century Gothic" panose="020B0502020202020204" pitchFamily="34" charset="0"/>
              </a:rPr>
              <a:t>Adapta el modelo a las necesidades del centro, forma y asesorar a los QA champions de los </a:t>
            </a:r>
            <a:r>
              <a:rPr lang="es-ES" sz="900" dirty="0" err="1">
                <a:latin typeface="Century Gothic" panose="020B0502020202020204" pitchFamily="34" charset="0"/>
              </a:rPr>
              <a:t>teams</a:t>
            </a:r>
            <a:r>
              <a:rPr lang="es-ES" sz="900" dirty="0">
                <a:latin typeface="Century Gothic" panose="020B0502020202020204" pitchFamily="34" charset="0"/>
              </a:rPr>
              <a:t> de su centro y realiza el seguimiento de ese centro.</a:t>
            </a:r>
          </a:p>
        </p:txBody>
      </p:sp>
      <p:sp>
        <p:nvSpPr>
          <p:cNvPr id="7" name="CuadroTexto 6">
            <a:extLst>
              <a:ext uri="{FF2B5EF4-FFF2-40B4-BE49-F238E27FC236}">
                <a16:creationId xmlns:a16="http://schemas.microsoft.com/office/drawing/2014/main" id="{1318F10D-C1C2-C199-9A26-D30525A82602}"/>
              </a:ext>
            </a:extLst>
          </p:cNvPr>
          <p:cNvSpPr txBox="1"/>
          <p:nvPr/>
        </p:nvSpPr>
        <p:spPr>
          <a:xfrm>
            <a:off x="531384" y="3784794"/>
            <a:ext cx="2401048" cy="1061829"/>
          </a:xfrm>
          <a:prstGeom prst="rect">
            <a:avLst/>
          </a:prstGeom>
          <a:noFill/>
        </p:spPr>
        <p:txBody>
          <a:bodyPr wrap="square" lIns="91440" tIns="45720" rIns="91440" bIns="45720" rtlCol="0" anchor="t">
            <a:spAutoFit/>
          </a:bodyPr>
          <a:lstStyle/>
          <a:p>
            <a:r>
              <a:rPr lang="es-ES" sz="900" b="1" dirty="0">
                <a:solidFill>
                  <a:schemeClr val="accent1"/>
                </a:solidFill>
                <a:latin typeface="Century Gothic"/>
                <a:sym typeface="Wingdings" panose="05000000000000000000" pitchFamily="2" charset="2"/>
              </a:rPr>
              <a:t>RELEASE MANAGER </a:t>
            </a:r>
            <a:r>
              <a:rPr lang="es-ES" sz="900" dirty="0">
                <a:latin typeface="Century Gothic"/>
                <a:sym typeface="Wingdings" panose="05000000000000000000" pitchFamily="2" charset="2"/>
              </a:rPr>
              <a:t> </a:t>
            </a:r>
            <a:r>
              <a:rPr lang="es-ES" sz="900" dirty="0">
                <a:latin typeface="Century Gothic"/>
                <a:ea typeface="+mn-lt"/>
                <a:cs typeface="+mn-lt"/>
                <a:sym typeface="Wingdings" panose="05000000000000000000" pitchFamily="2" charset="2"/>
              </a:rPr>
              <a:t>Proporciona información útil (dependencias entre software y con infraestructuras, control de las versiones entre entornos) en la toma de decisiones para el responsable de la promoción del software. </a:t>
            </a:r>
            <a:endParaRPr lang="es-ES" sz="900" dirty="0">
              <a:latin typeface="Century Gothic"/>
              <a:ea typeface="Calibri"/>
              <a:cs typeface="Calibri"/>
            </a:endParaRPr>
          </a:p>
        </p:txBody>
      </p:sp>
      <p:sp>
        <p:nvSpPr>
          <p:cNvPr id="8" name="CuadroTexto 7">
            <a:extLst>
              <a:ext uri="{FF2B5EF4-FFF2-40B4-BE49-F238E27FC236}">
                <a16:creationId xmlns:a16="http://schemas.microsoft.com/office/drawing/2014/main" id="{E72837CC-56F2-188A-3817-2B56AF61D016}"/>
              </a:ext>
            </a:extLst>
          </p:cNvPr>
          <p:cNvSpPr txBox="1"/>
          <p:nvPr/>
        </p:nvSpPr>
        <p:spPr>
          <a:xfrm>
            <a:off x="6621193" y="2719851"/>
            <a:ext cx="2377035" cy="923330"/>
          </a:xfrm>
          <a:prstGeom prst="rect">
            <a:avLst/>
          </a:prstGeom>
          <a:noFill/>
        </p:spPr>
        <p:txBody>
          <a:bodyPr wrap="square" lIns="91440" tIns="45720" rIns="91440" bIns="45720" rtlCol="0" anchor="t">
            <a:spAutoFit/>
          </a:bodyPr>
          <a:lstStyle>
            <a:defPPr>
              <a:defRPr lang="es-ES"/>
            </a:defPPr>
            <a:lvl1pPr>
              <a:defRPr sz="900" b="1">
                <a:solidFill>
                  <a:schemeClr val="accent1"/>
                </a:solidFill>
                <a:latin typeface="Century Gothic"/>
              </a:defRPr>
            </a:lvl1pPr>
          </a:lstStyle>
          <a:p>
            <a:r>
              <a:rPr lang="es-ES" dirty="0">
                <a:sym typeface="Wingdings" panose="05000000000000000000" pitchFamily="2" charset="2"/>
              </a:rPr>
              <a:t>QA </a:t>
            </a:r>
            <a:r>
              <a:rPr lang="es-ES" dirty="0" err="1">
                <a:sym typeface="Wingdings" panose="05000000000000000000" pitchFamily="2" charset="2"/>
              </a:rPr>
              <a:t>CHAMPIONs</a:t>
            </a:r>
            <a:r>
              <a:rPr lang="es-ES" b="0" dirty="0">
                <a:solidFill>
                  <a:schemeClr val="tx1"/>
                </a:solidFill>
                <a:sym typeface="Wingdings" panose="05000000000000000000" pitchFamily="2" charset="2"/>
              </a:rPr>
              <a:t>  Figura perteneciente al</a:t>
            </a:r>
            <a:r>
              <a:rPr lang="es-ES" b="0" dirty="0">
                <a:solidFill>
                  <a:schemeClr val="tx1"/>
                </a:solidFill>
              </a:rPr>
              <a:t> Centro, responsable de que dentro de los </a:t>
            </a:r>
            <a:r>
              <a:rPr lang="es-ES" b="0" dirty="0" err="1">
                <a:solidFill>
                  <a:schemeClr val="tx1"/>
                </a:solidFill>
              </a:rPr>
              <a:t>team</a:t>
            </a:r>
            <a:r>
              <a:rPr lang="es-ES" b="0" dirty="0">
                <a:solidFill>
                  <a:schemeClr val="tx1"/>
                </a:solidFill>
              </a:rPr>
              <a:t> de desarrollo se integren las actividades de calidad en los sprints, según indica el marco del nuevo modelo</a:t>
            </a:r>
          </a:p>
        </p:txBody>
      </p:sp>
      <p:sp>
        <p:nvSpPr>
          <p:cNvPr id="10" name="CuadroTexto 9">
            <a:extLst>
              <a:ext uri="{FF2B5EF4-FFF2-40B4-BE49-F238E27FC236}">
                <a16:creationId xmlns:a16="http://schemas.microsoft.com/office/drawing/2014/main" id="{4C54C736-18E7-FBCB-CE2F-0BD2A818A36D}"/>
              </a:ext>
            </a:extLst>
          </p:cNvPr>
          <p:cNvSpPr txBox="1"/>
          <p:nvPr/>
        </p:nvSpPr>
        <p:spPr>
          <a:xfrm>
            <a:off x="5912372" y="1398016"/>
            <a:ext cx="2550246" cy="507831"/>
          </a:xfrm>
          <a:prstGeom prst="rect">
            <a:avLst/>
          </a:prstGeom>
          <a:noFill/>
        </p:spPr>
        <p:txBody>
          <a:bodyPr wrap="square" rtlCol="0">
            <a:spAutoFit/>
          </a:bodyPr>
          <a:lstStyle/>
          <a:p>
            <a:r>
              <a:rPr lang="es-ES" sz="900" dirty="0">
                <a:latin typeface="Century Gothic" panose="020B0502020202020204" pitchFamily="34" charset="0"/>
                <a:sym typeface="Wingdings" panose="05000000000000000000" pitchFamily="2" charset="2"/>
              </a:rPr>
              <a:t> </a:t>
            </a:r>
            <a:r>
              <a:rPr lang="es-ES" sz="900" dirty="0">
                <a:latin typeface="Century Gothic" panose="020B0502020202020204" pitchFamily="34" charset="0"/>
              </a:rPr>
              <a:t>Elabora el marco de calidad, buenas prácticas, </a:t>
            </a:r>
            <a:r>
              <a:rPr lang="es-ES" sz="900" dirty="0" err="1">
                <a:latin typeface="Century Gothic" panose="020B0502020202020204" pitchFamily="34" charset="0"/>
              </a:rPr>
              <a:t>frameworks</a:t>
            </a:r>
            <a:r>
              <a:rPr lang="es-ES" sz="900" dirty="0">
                <a:latin typeface="Century Gothic" panose="020B0502020202020204" pitchFamily="34" charset="0"/>
              </a:rPr>
              <a:t> y gobierna su implantación </a:t>
            </a:r>
          </a:p>
        </p:txBody>
      </p:sp>
      <p:graphicFrame>
        <p:nvGraphicFramePr>
          <p:cNvPr id="11" name="Diagrama 10">
            <a:extLst>
              <a:ext uri="{FF2B5EF4-FFF2-40B4-BE49-F238E27FC236}">
                <a16:creationId xmlns:a16="http://schemas.microsoft.com/office/drawing/2014/main" id="{35081884-95A2-1863-2DCB-1326A9294931}"/>
              </a:ext>
            </a:extLst>
          </p:cNvPr>
          <p:cNvGraphicFramePr/>
          <p:nvPr/>
        </p:nvGraphicFramePr>
        <p:xfrm>
          <a:off x="2248366" y="3092268"/>
          <a:ext cx="2177862" cy="20826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2" name="Gráfico 11" descr="Usuarios con relleno sólido">
            <a:extLst>
              <a:ext uri="{FF2B5EF4-FFF2-40B4-BE49-F238E27FC236}">
                <a16:creationId xmlns:a16="http://schemas.microsoft.com/office/drawing/2014/main" id="{E6F32F3A-9FA6-D3FF-C394-21E4DF2CA19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1154" y="1316328"/>
            <a:ext cx="545060" cy="545060"/>
          </a:xfrm>
          <a:prstGeom prst="rect">
            <a:avLst/>
          </a:prstGeom>
        </p:spPr>
      </p:pic>
      <p:pic>
        <p:nvPicPr>
          <p:cNvPr id="13" name="Gráfico 12" descr="Usuario con relleno sólido">
            <a:extLst>
              <a:ext uri="{FF2B5EF4-FFF2-40B4-BE49-F238E27FC236}">
                <a16:creationId xmlns:a16="http://schemas.microsoft.com/office/drawing/2014/main" id="{B7AD2E5F-9114-568B-296E-7259DB1B708A}"/>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2534" y="2021077"/>
            <a:ext cx="369332" cy="369332"/>
          </a:xfrm>
          <a:prstGeom prst="rect">
            <a:avLst/>
          </a:prstGeom>
        </p:spPr>
      </p:pic>
      <p:pic>
        <p:nvPicPr>
          <p:cNvPr id="14" name="Gráfico 13" descr="Usuario con relleno sólido">
            <a:extLst>
              <a:ext uri="{FF2B5EF4-FFF2-40B4-BE49-F238E27FC236}">
                <a16:creationId xmlns:a16="http://schemas.microsoft.com/office/drawing/2014/main" id="{2B888CC0-E3F2-4447-448A-C2413C5936D2}"/>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51861" y="2719851"/>
            <a:ext cx="369332" cy="369332"/>
          </a:xfrm>
          <a:prstGeom prst="rect">
            <a:avLst/>
          </a:prstGeom>
        </p:spPr>
      </p:pic>
      <p:pic>
        <p:nvPicPr>
          <p:cNvPr id="15" name="Gráfico 14" descr="Usuario con relleno sólido">
            <a:extLst>
              <a:ext uri="{FF2B5EF4-FFF2-40B4-BE49-F238E27FC236}">
                <a16:creationId xmlns:a16="http://schemas.microsoft.com/office/drawing/2014/main" id="{22F8F594-A480-F797-4725-CE14520EDD1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361" y="3709833"/>
            <a:ext cx="369332" cy="369332"/>
          </a:xfrm>
          <a:prstGeom prst="rect">
            <a:avLst/>
          </a:prstGeom>
        </p:spPr>
      </p:pic>
    </p:spTree>
    <p:extLst>
      <p:ext uri="{BB962C8B-B14F-4D97-AF65-F5344CB8AC3E}">
        <p14:creationId xmlns:p14="http://schemas.microsoft.com/office/powerpoint/2010/main" val="384868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400"/>
              <a:t>Objetivo: Aumento de Calidad - Anticipar actividades de Calidad + Automatización</a:t>
            </a:r>
          </a:p>
        </p:txBody>
      </p:sp>
      <p:sp>
        <p:nvSpPr>
          <p:cNvPr id="3" name="2 Marcador de contenido"/>
          <p:cNvSpPr>
            <a:spLocks noGrp="1"/>
          </p:cNvSpPr>
          <p:nvPr>
            <p:ph idx="1"/>
          </p:nvPr>
        </p:nvSpPr>
        <p:spPr>
          <a:xfrm>
            <a:off x="259963" y="870753"/>
            <a:ext cx="7139700" cy="1048035"/>
          </a:xfrm>
        </p:spPr>
        <p:txBody>
          <a:bodyPr vert="horz" lIns="91440" tIns="45720" rIns="91440" bIns="45720" rtlCol="0" anchor="t">
            <a:noAutofit/>
          </a:bodyPr>
          <a:lstStyle/>
          <a:p>
            <a:pPr marL="0" indent="0">
              <a:lnSpc>
                <a:spcPct val="150000"/>
              </a:lnSpc>
              <a:buNone/>
            </a:pPr>
            <a:r>
              <a:rPr lang="es-ES" sz="1100"/>
              <a:t>La estrategia de pruebas  ha dado  lugar a un Nuevo Modelo de Aseguramiento Digital que adapta el actual modelo de calidad a la agilidad y a las nuevas arquitecturas y tecnologías, centrándose en conseguir eficiencia y minimizar riesgos</a:t>
            </a:r>
          </a:p>
        </p:txBody>
      </p:sp>
      <p:sp>
        <p:nvSpPr>
          <p:cNvPr id="5" name="3 Marcador de número de diapositiva">
            <a:extLst>
              <a:ext uri="{FF2B5EF4-FFF2-40B4-BE49-F238E27FC236}">
                <a16:creationId xmlns:a16="http://schemas.microsoft.com/office/drawing/2014/main" id="{28D1466D-318D-D509-D103-A5E693704E2E}"/>
              </a:ext>
            </a:extLst>
          </p:cNvPr>
          <p:cNvSpPr txBox="1">
            <a:spLocks/>
          </p:cNvSpPr>
          <p:nvPr/>
        </p:nvSpPr>
        <p:spPr>
          <a:xfrm>
            <a:off x="8879066" y="5722810"/>
            <a:ext cx="264934" cy="92311"/>
          </a:xfrm>
          <a:prstGeom prst="rect">
            <a:avLst/>
          </a:prstGeom>
        </p:spPr>
        <p:txBody>
          <a:bodyPr vert="horz" lIns="91440" tIns="45720" rIns="91440" bIns="45720" rtlCol="0" anchor="ctr"/>
          <a:lstStyle>
            <a:defPPr>
              <a:defRPr lang="es-ES"/>
            </a:defPPr>
            <a:lvl1pPr marL="0" algn="r" defTabSz="914400" rtl="0" eaLnBrk="1" latinLnBrk="0" hangingPunct="1">
              <a:defRPr sz="600" kern="1200">
                <a:solidFill>
                  <a:schemeClr val="bg1"/>
                </a:solidFill>
                <a:latin typeface="Futura Bk BT" panose="020B05020202040203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F71A83-2317-41CE-AF2E-1614BF4FFC11}" type="slidenum">
              <a:rPr lang="es-ES" smtClean="0"/>
              <a:pPr/>
              <a:t>8</a:t>
            </a:fld>
            <a:endParaRPr lang="es-ES"/>
          </a:p>
        </p:txBody>
      </p:sp>
      <p:sp>
        <p:nvSpPr>
          <p:cNvPr id="32" name="CuadroTexto 31">
            <a:extLst>
              <a:ext uri="{FF2B5EF4-FFF2-40B4-BE49-F238E27FC236}">
                <a16:creationId xmlns:a16="http://schemas.microsoft.com/office/drawing/2014/main" id="{A93058BB-616F-8BA4-536E-01374F218978}"/>
              </a:ext>
            </a:extLst>
          </p:cNvPr>
          <p:cNvSpPr txBox="1"/>
          <p:nvPr/>
        </p:nvSpPr>
        <p:spPr>
          <a:xfrm>
            <a:off x="222390" y="3354773"/>
            <a:ext cx="2216009" cy="1061829"/>
          </a:xfrm>
          <a:prstGeom prst="rect">
            <a:avLst/>
          </a:prstGeom>
          <a:noFill/>
        </p:spPr>
        <p:txBody>
          <a:bodyPr wrap="square" lIns="91440" tIns="45720" rIns="91440" bIns="45720" rtlCol="0" anchor="t">
            <a:spAutoFit/>
          </a:bodyPr>
          <a:lstStyle/>
          <a:p>
            <a:r>
              <a:rPr lang="es-ES" sz="1050">
                <a:latin typeface="Century Gothic" panose="020B0502020202020204" pitchFamily="34" charset="0"/>
              </a:rPr>
              <a:t>Para cada aplicación </a:t>
            </a:r>
            <a:r>
              <a:rPr lang="es-ES" sz="1050" b="1">
                <a:latin typeface="Century Gothic" panose="020B0502020202020204" pitchFamily="34" charset="0"/>
              </a:rPr>
              <a:t>solamente realizar aquellas actividades de calidad acordes a su naturaleza, a su historia </a:t>
            </a:r>
            <a:r>
              <a:rPr lang="es-ES" sz="1050">
                <a:latin typeface="Century Gothic" panose="020B0502020202020204" pitchFamily="34" charset="0"/>
              </a:rPr>
              <a:t>y al código desarrollado.</a:t>
            </a:r>
          </a:p>
        </p:txBody>
      </p:sp>
      <p:sp>
        <p:nvSpPr>
          <p:cNvPr id="33" name="CuadroTexto 32">
            <a:extLst>
              <a:ext uri="{FF2B5EF4-FFF2-40B4-BE49-F238E27FC236}">
                <a16:creationId xmlns:a16="http://schemas.microsoft.com/office/drawing/2014/main" id="{F363E1AC-E7A3-52AA-32C9-2599B70A7545}"/>
              </a:ext>
            </a:extLst>
          </p:cNvPr>
          <p:cNvSpPr txBox="1"/>
          <p:nvPr/>
        </p:nvSpPr>
        <p:spPr>
          <a:xfrm>
            <a:off x="2423617" y="3354773"/>
            <a:ext cx="2376249" cy="1223412"/>
          </a:xfrm>
          <a:prstGeom prst="rect">
            <a:avLst/>
          </a:prstGeom>
          <a:noFill/>
        </p:spPr>
        <p:txBody>
          <a:bodyPr wrap="square" rtlCol="0">
            <a:spAutoFit/>
          </a:bodyPr>
          <a:lstStyle/>
          <a:p>
            <a:r>
              <a:rPr lang="es-ES" sz="1050" b="1">
                <a:latin typeface="Century Gothic" panose="020B0502020202020204" pitchFamily="34" charset="0"/>
              </a:rPr>
              <a:t>Adelantar en el ciclo de vida las actividades de calidad</a:t>
            </a:r>
            <a:r>
              <a:rPr lang="es-ES" sz="1050">
                <a:latin typeface="Century Gothic" panose="020B0502020202020204" pitchFamily="34" charset="0"/>
              </a:rPr>
              <a:t>, para detectar defectos en fases tempranas (durante los </a:t>
            </a:r>
            <a:r>
              <a:rPr lang="es-ES" sz="1050" err="1">
                <a:latin typeface="Century Gothic" panose="020B0502020202020204" pitchFamily="34" charset="0"/>
              </a:rPr>
              <a:t>sprints</a:t>
            </a:r>
            <a:r>
              <a:rPr lang="es-ES" sz="1050">
                <a:latin typeface="Century Gothic" panose="020B0502020202020204" pitchFamily="34" charset="0"/>
              </a:rPr>
              <a:t> de los equipos ágiles) pruebas unitarias, automatización, funcionales, pruebas APIS,…</a:t>
            </a:r>
          </a:p>
        </p:txBody>
      </p:sp>
      <p:sp>
        <p:nvSpPr>
          <p:cNvPr id="34" name="CuadroTexto 33">
            <a:extLst>
              <a:ext uri="{FF2B5EF4-FFF2-40B4-BE49-F238E27FC236}">
                <a16:creationId xmlns:a16="http://schemas.microsoft.com/office/drawing/2014/main" id="{DAAEF42F-DFCA-06A1-CC2A-1BE7CDCE43A0}"/>
              </a:ext>
            </a:extLst>
          </p:cNvPr>
          <p:cNvSpPr txBox="1"/>
          <p:nvPr/>
        </p:nvSpPr>
        <p:spPr>
          <a:xfrm>
            <a:off x="4747261" y="3354773"/>
            <a:ext cx="2320988" cy="1384995"/>
          </a:xfrm>
          <a:prstGeom prst="rect">
            <a:avLst/>
          </a:prstGeom>
          <a:noFill/>
        </p:spPr>
        <p:txBody>
          <a:bodyPr wrap="square" lIns="91440" tIns="45720" rIns="91440" bIns="45720" rtlCol="0" anchor="t">
            <a:spAutoFit/>
          </a:bodyPr>
          <a:lstStyle/>
          <a:p>
            <a:r>
              <a:rPr lang="es-ES" sz="1050" b="1">
                <a:latin typeface="Century Gothic" panose="020B0502020202020204" pitchFamily="34" charset="0"/>
              </a:rPr>
              <a:t>Incorporar nuevas actividades de calidad </a:t>
            </a:r>
            <a:r>
              <a:rPr lang="es-ES" sz="1050">
                <a:latin typeface="Century Gothic" panose="020B0502020202020204" pitchFamily="34" charset="0"/>
              </a:rPr>
              <a:t>( IA,APIS, microservicios, movilidad, TDM)  </a:t>
            </a:r>
            <a:r>
              <a:rPr lang="es-ES" sz="1050" b="1">
                <a:latin typeface="Century Gothic" panose="020B0502020202020204" pitchFamily="34" charset="0"/>
              </a:rPr>
              <a:t>y nuevas herramientas </a:t>
            </a:r>
            <a:r>
              <a:rPr lang="es-ES" sz="1050">
                <a:latin typeface="Century Gothic" panose="020B0502020202020204" pitchFamily="34" charset="0"/>
              </a:rPr>
              <a:t>que permitan una mayor calidad final, así como </a:t>
            </a:r>
            <a:r>
              <a:rPr lang="es-ES" sz="1050" b="1">
                <a:latin typeface="Century Gothic" panose="020B0502020202020204" pitchFamily="34" charset="0"/>
              </a:rPr>
              <a:t>automatizar</a:t>
            </a:r>
            <a:r>
              <a:rPr lang="es-ES" sz="1050">
                <a:latin typeface="Century Gothic" panose="020B0502020202020204" pitchFamily="34" charset="0"/>
              </a:rPr>
              <a:t> pruebas en la mayor medida posible</a:t>
            </a:r>
          </a:p>
        </p:txBody>
      </p:sp>
      <p:sp>
        <p:nvSpPr>
          <p:cNvPr id="35" name="CuadroTexto 34">
            <a:extLst>
              <a:ext uri="{FF2B5EF4-FFF2-40B4-BE49-F238E27FC236}">
                <a16:creationId xmlns:a16="http://schemas.microsoft.com/office/drawing/2014/main" id="{79E0F05E-6049-E5F0-E634-A8A263CF53C7}"/>
              </a:ext>
            </a:extLst>
          </p:cNvPr>
          <p:cNvSpPr txBox="1"/>
          <p:nvPr/>
        </p:nvSpPr>
        <p:spPr>
          <a:xfrm>
            <a:off x="7068249" y="3354773"/>
            <a:ext cx="1853362" cy="1384995"/>
          </a:xfrm>
          <a:prstGeom prst="rect">
            <a:avLst/>
          </a:prstGeom>
          <a:noFill/>
        </p:spPr>
        <p:txBody>
          <a:bodyPr wrap="square" rtlCol="0">
            <a:spAutoFit/>
          </a:bodyPr>
          <a:lstStyle/>
          <a:p>
            <a:r>
              <a:rPr lang="es-ES" sz="1050" b="1">
                <a:latin typeface="Century Gothic" panose="020B0502020202020204" pitchFamily="34" charset="0"/>
              </a:rPr>
              <a:t>Aumentar la calidad de la promoción del software</a:t>
            </a:r>
            <a:r>
              <a:rPr lang="es-ES" sz="1050">
                <a:latin typeface="Century Gothic" panose="020B0502020202020204" pitchFamily="34" charset="0"/>
              </a:rPr>
              <a:t>, incorporando conceptos con </a:t>
            </a:r>
            <a:r>
              <a:rPr lang="es-ES" sz="1050" err="1">
                <a:latin typeface="Century Gothic" panose="020B0502020202020204" pitchFamily="34" charset="0"/>
              </a:rPr>
              <a:t>release</a:t>
            </a:r>
            <a:r>
              <a:rPr lang="es-ES" sz="1050">
                <a:latin typeface="Century Gothic" panose="020B0502020202020204" pitchFamily="34" charset="0"/>
              </a:rPr>
              <a:t> note, umbrales de promoción, versionado y despliegue de elementos relacionados.</a:t>
            </a:r>
          </a:p>
        </p:txBody>
      </p:sp>
      <p:pic>
        <p:nvPicPr>
          <p:cNvPr id="37" name="Imagen 36">
            <a:extLst>
              <a:ext uri="{FF2B5EF4-FFF2-40B4-BE49-F238E27FC236}">
                <a16:creationId xmlns:a16="http://schemas.microsoft.com/office/drawing/2014/main" id="{544DE6C7-2C0A-CA2A-0460-BEBB85D4A2EF}"/>
              </a:ext>
            </a:extLst>
          </p:cNvPr>
          <p:cNvPicPr>
            <a:picLocks noChangeAspect="1"/>
          </p:cNvPicPr>
          <p:nvPr/>
        </p:nvPicPr>
        <p:blipFill>
          <a:blip r:embed="rId3"/>
          <a:stretch>
            <a:fillRect/>
          </a:stretch>
        </p:blipFill>
        <p:spPr>
          <a:xfrm>
            <a:off x="3056567" y="1448015"/>
            <a:ext cx="1110350" cy="1045290"/>
          </a:xfrm>
          <a:prstGeom prst="rect">
            <a:avLst/>
          </a:prstGeom>
        </p:spPr>
      </p:pic>
      <p:pic>
        <p:nvPicPr>
          <p:cNvPr id="45" name="Imagen 44">
            <a:extLst>
              <a:ext uri="{FF2B5EF4-FFF2-40B4-BE49-F238E27FC236}">
                <a16:creationId xmlns:a16="http://schemas.microsoft.com/office/drawing/2014/main" id="{AF804024-0FAF-6A77-06FB-48A71576324B}"/>
              </a:ext>
            </a:extLst>
          </p:cNvPr>
          <p:cNvPicPr>
            <a:picLocks noChangeAspect="1"/>
          </p:cNvPicPr>
          <p:nvPr/>
        </p:nvPicPr>
        <p:blipFill>
          <a:blip r:embed="rId4"/>
          <a:stretch>
            <a:fillRect/>
          </a:stretch>
        </p:blipFill>
        <p:spPr>
          <a:xfrm>
            <a:off x="8455180" y="1140611"/>
            <a:ext cx="428857" cy="740256"/>
          </a:xfrm>
          <a:prstGeom prst="rect">
            <a:avLst/>
          </a:prstGeom>
        </p:spPr>
      </p:pic>
      <p:pic>
        <p:nvPicPr>
          <p:cNvPr id="1030" name="Picture 6" descr="Costo - Iconos gratis de negocios y finanzas">
            <a:extLst>
              <a:ext uri="{FF2B5EF4-FFF2-40B4-BE49-F238E27FC236}">
                <a16:creationId xmlns:a16="http://schemas.microsoft.com/office/drawing/2014/main" id="{51A077C9-41A1-0907-DDA4-D54644F43C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58456" y="755288"/>
            <a:ext cx="644236" cy="644236"/>
          </a:xfrm>
          <a:prstGeom prst="rect">
            <a:avLst/>
          </a:prstGeom>
          <a:noFill/>
          <a:extLst>
            <a:ext uri="{909E8E84-426E-40DD-AFC4-6F175D3DCCD1}">
              <a14:hiddenFill xmlns:a14="http://schemas.microsoft.com/office/drawing/2010/main">
                <a:solidFill>
                  <a:srgbClr val="FFFFFF"/>
                </a:solidFill>
              </a14:hiddenFill>
            </a:ext>
          </a:extLst>
        </p:spPr>
      </p:pic>
      <p:pic>
        <p:nvPicPr>
          <p:cNvPr id="47" name="Imagen 46">
            <a:extLst>
              <a:ext uri="{FF2B5EF4-FFF2-40B4-BE49-F238E27FC236}">
                <a16:creationId xmlns:a16="http://schemas.microsoft.com/office/drawing/2014/main" id="{A64ABEAC-7258-B509-6FAC-9E37E980AEAC}"/>
              </a:ext>
            </a:extLst>
          </p:cNvPr>
          <p:cNvPicPr>
            <a:picLocks noChangeAspect="1"/>
          </p:cNvPicPr>
          <p:nvPr/>
        </p:nvPicPr>
        <p:blipFill>
          <a:blip r:embed="rId6"/>
          <a:stretch>
            <a:fillRect/>
          </a:stretch>
        </p:blipFill>
        <p:spPr>
          <a:xfrm>
            <a:off x="8455180" y="422544"/>
            <a:ext cx="442001" cy="688611"/>
          </a:xfrm>
          <a:prstGeom prst="rect">
            <a:avLst/>
          </a:prstGeom>
        </p:spPr>
      </p:pic>
      <p:cxnSp>
        <p:nvCxnSpPr>
          <p:cNvPr id="6" name="Conector: angular 5">
            <a:extLst>
              <a:ext uri="{FF2B5EF4-FFF2-40B4-BE49-F238E27FC236}">
                <a16:creationId xmlns:a16="http://schemas.microsoft.com/office/drawing/2014/main" id="{BC399117-968B-3445-56E2-66E9B5DCDEFE}"/>
              </a:ext>
            </a:extLst>
          </p:cNvPr>
          <p:cNvCxnSpPr>
            <a:cxnSpLocks/>
            <a:stCxn id="37" idx="3"/>
            <a:endCxn id="11" idx="0"/>
          </p:cNvCxnSpPr>
          <p:nvPr/>
        </p:nvCxnSpPr>
        <p:spPr>
          <a:xfrm>
            <a:off x="4166917" y="1970660"/>
            <a:ext cx="3813657" cy="994666"/>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Conector: angular 7">
            <a:extLst>
              <a:ext uri="{FF2B5EF4-FFF2-40B4-BE49-F238E27FC236}">
                <a16:creationId xmlns:a16="http://schemas.microsoft.com/office/drawing/2014/main" id="{DAC401F7-CC8A-613A-D89B-B3CB159022FF}"/>
              </a:ext>
            </a:extLst>
          </p:cNvPr>
          <p:cNvCxnSpPr>
            <a:cxnSpLocks/>
            <a:stCxn id="7" idx="0"/>
            <a:endCxn id="13" idx="0"/>
          </p:cNvCxnSpPr>
          <p:nvPr/>
        </p:nvCxnSpPr>
        <p:spPr>
          <a:xfrm rot="5400000" flipH="1" flipV="1">
            <a:off x="3478660" y="672035"/>
            <a:ext cx="2816" cy="4596038"/>
          </a:xfrm>
          <a:prstGeom prst="bentConnector3">
            <a:avLst>
              <a:gd name="adj1" fmla="val 11465057"/>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C9C30B46-6AB5-DE75-A47E-9E2B5ABBD5CD}"/>
              </a:ext>
            </a:extLst>
          </p:cNvPr>
          <p:cNvCxnSpPr>
            <a:cxnSpLocks/>
            <a:stCxn id="37" idx="2"/>
            <a:endCxn id="14" idx="0"/>
          </p:cNvCxnSpPr>
          <p:nvPr/>
        </p:nvCxnSpPr>
        <p:spPr>
          <a:xfrm>
            <a:off x="3611742" y="2493305"/>
            <a:ext cx="14782" cy="4753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Rectángulo: esquinas redondeadas 6">
            <a:extLst>
              <a:ext uri="{FF2B5EF4-FFF2-40B4-BE49-F238E27FC236}">
                <a16:creationId xmlns:a16="http://schemas.microsoft.com/office/drawing/2014/main" id="{371A388C-F6D2-FF0F-845D-C23E35526A00}"/>
              </a:ext>
            </a:extLst>
          </p:cNvPr>
          <p:cNvSpPr/>
          <p:nvPr/>
        </p:nvSpPr>
        <p:spPr>
          <a:xfrm>
            <a:off x="557209" y="2971462"/>
            <a:ext cx="1249679" cy="32337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a:t>QUÉ</a:t>
            </a:r>
          </a:p>
        </p:txBody>
      </p:sp>
      <p:sp>
        <p:nvSpPr>
          <p:cNvPr id="11" name="Rectángulo: esquinas redondeadas 10">
            <a:extLst>
              <a:ext uri="{FF2B5EF4-FFF2-40B4-BE49-F238E27FC236}">
                <a16:creationId xmlns:a16="http://schemas.microsoft.com/office/drawing/2014/main" id="{BBD837C9-169E-04CC-F72A-0C75F4BA89CB}"/>
              </a:ext>
            </a:extLst>
          </p:cNvPr>
          <p:cNvSpPr/>
          <p:nvPr/>
        </p:nvSpPr>
        <p:spPr>
          <a:xfrm>
            <a:off x="7191750" y="2965326"/>
            <a:ext cx="1577648" cy="32337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a:solidFill>
                  <a:schemeClr val="dk1"/>
                </a:solidFill>
              </a:rPr>
              <a:t>PROMOCIÓN</a:t>
            </a:r>
          </a:p>
        </p:txBody>
      </p:sp>
      <p:sp>
        <p:nvSpPr>
          <p:cNvPr id="13" name="Rectángulo: esquinas redondeadas 12">
            <a:extLst>
              <a:ext uri="{FF2B5EF4-FFF2-40B4-BE49-F238E27FC236}">
                <a16:creationId xmlns:a16="http://schemas.microsoft.com/office/drawing/2014/main" id="{400F6A08-8CA9-FB2D-1304-B65A2D3F054A}"/>
              </a:ext>
            </a:extLst>
          </p:cNvPr>
          <p:cNvSpPr/>
          <p:nvPr/>
        </p:nvSpPr>
        <p:spPr>
          <a:xfrm>
            <a:off x="5153247" y="2968646"/>
            <a:ext cx="1249679" cy="32337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a:solidFill>
                  <a:schemeClr val="dk1"/>
                </a:solidFill>
              </a:rPr>
              <a:t>CÓMO</a:t>
            </a:r>
          </a:p>
        </p:txBody>
      </p:sp>
      <p:sp>
        <p:nvSpPr>
          <p:cNvPr id="14" name="Rectángulo: esquinas redondeadas 13">
            <a:extLst>
              <a:ext uri="{FF2B5EF4-FFF2-40B4-BE49-F238E27FC236}">
                <a16:creationId xmlns:a16="http://schemas.microsoft.com/office/drawing/2014/main" id="{6794D43C-43FA-259A-9401-B450D60322DE}"/>
              </a:ext>
            </a:extLst>
          </p:cNvPr>
          <p:cNvSpPr/>
          <p:nvPr/>
        </p:nvSpPr>
        <p:spPr>
          <a:xfrm>
            <a:off x="3001684" y="2968647"/>
            <a:ext cx="1249679" cy="32337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a:solidFill>
                  <a:schemeClr val="dk1"/>
                </a:solidFill>
              </a:rPr>
              <a:t>CUANDO</a:t>
            </a:r>
          </a:p>
        </p:txBody>
      </p:sp>
    </p:spTree>
    <p:extLst>
      <p:ext uri="{BB962C8B-B14F-4D97-AF65-F5344CB8AC3E}">
        <p14:creationId xmlns:p14="http://schemas.microsoft.com/office/powerpoint/2010/main" val="13020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303ED-8DA1-A8C4-90CF-5EA1A6F9DA61}"/>
              </a:ext>
            </a:extLst>
          </p:cNvPr>
          <p:cNvSpPr>
            <a:spLocks noGrp="1"/>
          </p:cNvSpPr>
          <p:nvPr>
            <p:ph type="title"/>
          </p:nvPr>
        </p:nvSpPr>
        <p:spPr/>
        <p:txBody>
          <a:bodyPr vert="horz" lIns="91440" tIns="45720" rIns="91440" bIns="45720" rtlCol="0" anchor="ctr">
            <a:noAutofit/>
          </a:bodyPr>
          <a:lstStyle/>
          <a:p>
            <a:r>
              <a:rPr lang="es-ES" sz="2400"/>
              <a:t>Calidad en los equipos de desarrollo: CATALOGO DE ACTIVIDADES</a:t>
            </a:r>
          </a:p>
        </p:txBody>
      </p:sp>
      <p:sp>
        <p:nvSpPr>
          <p:cNvPr id="4" name="Marcador de número de diapositiva 3">
            <a:extLst>
              <a:ext uri="{FF2B5EF4-FFF2-40B4-BE49-F238E27FC236}">
                <a16:creationId xmlns:a16="http://schemas.microsoft.com/office/drawing/2014/main" id="{FB4E2B16-9343-B37B-2DCE-4C8A26A2CEF2}"/>
              </a:ext>
            </a:extLst>
          </p:cNvPr>
          <p:cNvSpPr>
            <a:spLocks noGrp="1"/>
          </p:cNvSpPr>
          <p:nvPr>
            <p:ph type="sldNum" sz="quarter" idx="12"/>
          </p:nvPr>
        </p:nvSpPr>
        <p:spPr/>
        <p:txBody>
          <a:bodyPr/>
          <a:lstStyle/>
          <a:p>
            <a:fld id="{CAF71A83-2317-41CE-AF2E-1614BF4FFC11}" type="slidenum">
              <a:rPr lang="es-ES" smtClean="0"/>
              <a:pPr/>
              <a:t>9</a:t>
            </a:fld>
            <a:endParaRPr lang="es-ES"/>
          </a:p>
        </p:txBody>
      </p:sp>
      <p:sp>
        <p:nvSpPr>
          <p:cNvPr id="5" name="2 Marcador de contenido">
            <a:extLst>
              <a:ext uri="{FF2B5EF4-FFF2-40B4-BE49-F238E27FC236}">
                <a16:creationId xmlns:a16="http://schemas.microsoft.com/office/drawing/2014/main" id="{A9A7D72C-1C11-74C3-5490-853BCF9A866E}"/>
              </a:ext>
            </a:extLst>
          </p:cNvPr>
          <p:cNvSpPr>
            <a:spLocks noGrp="1"/>
          </p:cNvSpPr>
          <p:nvPr>
            <p:ph idx="1"/>
          </p:nvPr>
        </p:nvSpPr>
        <p:spPr>
          <a:xfrm>
            <a:off x="207814" y="835979"/>
            <a:ext cx="8936186" cy="1048035"/>
          </a:xfrm>
        </p:spPr>
        <p:txBody>
          <a:bodyPr>
            <a:normAutofit/>
          </a:bodyPr>
          <a:lstStyle/>
          <a:p>
            <a:pPr marL="0" indent="0">
              <a:buNone/>
            </a:pPr>
            <a:r>
              <a:rPr lang="es-ES" sz="1800" dirty="0"/>
              <a:t>Se completa el catálogo de actividades de calidad actual, para incorporar las nuevas tecnologías y arquitecturas.</a:t>
            </a:r>
          </a:p>
        </p:txBody>
      </p:sp>
      <p:pic>
        <p:nvPicPr>
          <p:cNvPr id="6" name="Picture 14">
            <a:extLst>
              <a:ext uri="{FF2B5EF4-FFF2-40B4-BE49-F238E27FC236}">
                <a16:creationId xmlns:a16="http://schemas.microsoft.com/office/drawing/2014/main" id="{CF9FC889-9D49-343E-DFD0-0399FBE885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8026" y="1538167"/>
            <a:ext cx="2549687" cy="20671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a:extLst>
              <a:ext uri="{FF2B5EF4-FFF2-40B4-BE49-F238E27FC236}">
                <a16:creationId xmlns:a16="http://schemas.microsoft.com/office/drawing/2014/main" id="{8669B1A2-9F16-7B83-02C8-87713783C237}"/>
              </a:ext>
            </a:extLst>
          </p:cNvPr>
          <p:cNvPicPr>
            <a:picLocks noChangeAspect="1"/>
          </p:cNvPicPr>
          <p:nvPr/>
        </p:nvPicPr>
        <p:blipFill>
          <a:blip r:embed="rId3"/>
          <a:stretch>
            <a:fillRect/>
          </a:stretch>
        </p:blipFill>
        <p:spPr>
          <a:xfrm>
            <a:off x="5146875" y="3688331"/>
            <a:ext cx="1517465" cy="1463473"/>
          </a:xfrm>
          <a:prstGeom prst="rect">
            <a:avLst/>
          </a:prstGeom>
        </p:spPr>
      </p:pic>
      <p:sp>
        <p:nvSpPr>
          <p:cNvPr id="8" name="Rectángulo 7">
            <a:extLst>
              <a:ext uri="{FF2B5EF4-FFF2-40B4-BE49-F238E27FC236}">
                <a16:creationId xmlns:a16="http://schemas.microsoft.com/office/drawing/2014/main" id="{FD891F7E-446C-3CC0-25F7-9D56466F6EE0}"/>
              </a:ext>
            </a:extLst>
          </p:cNvPr>
          <p:cNvSpPr/>
          <p:nvPr/>
        </p:nvSpPr>
        <p:spPr>
          <a:xfrm>
            <a:off x="296303" y="1625603"/>
            <a:ext cx="281154" cy="270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385CE1CE-D071-1ECD-1613-F793DD0E5B7B}"/>
              </a:ext>
            </a:extLst>
          </p:cNvPr>
          <p:cNvSpPr txBox="1"/>
          <p:nvPr/>
        </p:nvSpPr>
        <p:spPr>
          <a:xfrm>
            <a:off x="585954" y="1569159"/>
            <a:ext cx="2000869" cy="369332"/>
          </a:xfrm>
          <a:prstGeom prst="rect">
            <a:avLst/>
          </a:prstGeom>
          <a:noFill/>
        </p:spPr>
        <p:txBody>
          <a:bodyPr wrap="none" rtlCol="0">
            <a:spAutoFit/>
          </a:bodyPr>
          <a:lstStyle/>
          <a:p>
            <a:r>
              <a:rPr lang="es-ES" dirty="0" err="1">
                <a:latin typeface="Century Gothic" panose="020B0502020202020204" pitchFamily="34" charset="0"/>
              </a:rPr>
              <a:t>Contract</a:t>
            </a:r>
            <a:r>
              <a:rPr lang="es-ES" dirty="0">
                <a:latin typeface="Century Gothic" panose="020B0502020202020204" pitchFamily="34" charset="0"/>
              </a:rPr>
              <a:t> </a:t>
            </a:r>
            <a:r>
              <a:rPr lang="es-ES" dirty="0" err="1">
                <a:latin typeface="Century Gothic" panose="020B0502020202020204" pitchFamily="34" charset="0"/>
              </a:rPr>
              <a:t>testing</a:t>
            </a:r>
            <a:endParaRPr lang="es-ES" dirty="0">
              <a:latin typeface="Century Gothic" panose="020B0502020202020204" pitchFamily="34" charset="0"/>
            </a:endParaRPr>
          </a:p>
        </p:txBody>
      </p:sp>
      <p:sp>
        <p:nvSpPr>
          <p:cNvPr id="10" name="Rectángulo 9">
            <a:extLst>
              <a:ext uri="{FF2B5EF4-FFF2-40B4-BE49-F238E27FC236}">
                <a16:creationId xmlns:a16="http://schemas.microsoft.com/office/drawing/2014/main" id="{C173B27C-EDB5-2A0D-3FEA-0AB495027AAA}"/>
              </a:ext>
            </a:extLst>
          </p:cNvPr>
          <p:cNvSpPr/>
          <p:nvPr/>
        </p:nvSpPr>
        <p:spPr>
          <a:xfrm>
            <a:off x="304800" y="3223912"/>
            <a:ext cx="281154" cy="270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1ED3CE14-EA4F-5880-A25B-84F178660CB4}"/>
              </a:ext>
            </a:extLst>
          </p:cNvPr>
          <p:cNvSpPr txBox="1"/>
          <p:nvPr/>
        </p:nvSpPr>
        <p:spPr>
          <a:xfrm>
            <a:off x="609661" y="3175410"/>
            <a:ext cx="3441968" cy="369332"/>
          </a:xfrm>
          <a:prstGeom prst="rect">
            <a:avLst/>
          </a:prstGeom>
          <a:noFill/>
        </p:spPr>
        <p:txBody>
          <a:bodyPr wrap="none" rtlCol="0">
            <a:spAutoFit/>
          </a:bodyPr>
          <a:lstStyle/>
          <a:p>
            <a:r>
              <a:rPr lang="es-ES">
                <a:latin typeface="Century Gothic" panose="020B0502020202020204" pitchFamily="34" charset="0"/>
              </a:rPr>
              <a:t>Pruebas de resiliencia o caos</a:t>
            </a:r>
          </a:p>
        </p:txBody>
      </p:sp>
      <p:sp>
        <p:nvSpPr>
          <p:cNvPr id="12" name="Rectángulo 11">
            <a:extLst>
              <a:ext uri="{FF2B5EF4-FFF2-40B4-BE49-F238E27FC236}">
                <a16:creationId xmlns:a16="http://schemas.microsoft.com/office/drawing/2014/main" id="{1D18D772-0A62-7214-C1FB-538362A5D724}"/>
              </a:ext>
            </a:extLst>
          </p:cNvPr>
          <p:cNvSpPr/>
          <p:nvPr/>
        </p:nvSpPr>
        <p:spPr>
          <a:xfrm>
            <a:off x="296303" y="3730889"/>
            <a:ext cx="281154" cy="270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2DF6E1AA-6163-E7DF-4295-E7CEAC06073E}"/>
              </a:ext>
            </a:extLst>
          </p:cNvPr>
          <p:cNvSpPr txBox="1"/>
          <p:nvPr/>
        </p:nvSpPr>
        <p:spPr>
          <a:xfrm>
            <a:off x="609661" y="3648500"/>
            <a:ext cx="3387466" cy="369332"/>
          </a:xfrm>
          <a:prstGeom prst="rect">
            <a:avLst/>
          </a:prstGeom>
          <a:noFill/>
        </p:spPr>
        <p:txBody>
          <a:bodyPr wrap="none" rtlCol="0">
            <a:spAutoFit/>
          </a:bodyPr>
          <a:lstStyle/>
          <a:p>
            <a:r>
              <a:rPr lang="es-ES">
                <a:latin typeface="Century Gothic" panose="020B0502020202020204" pitchFamily="34" charset="0"/>
              </a:rPr>
              <a:t>Pruebas de movilidad: Aqua</a:t>
            </a:r>
          </a:p>
        </p:txBody>
      </p:sp>
      <p:sp>
        <p:nvSpPr>
          <p:cNvPr id="14" name="Rectángulo 13">
            <a:extLst>
              <a:ext uri="{FF2B5EF4-FFF2-40B4-BE49-F238E27FC236}">
                <a16:creationId xmlns:a16="http://schemas.microsoft.com/office/drawing/2014/main" id="{7C7CD844-72FC-9FB3-2602-4641CBDFCEBB}"/>
              </a:ext>
            </a:extLst>
          </p:cNvPr>
          <p:cNvSpPr/>
          <p:nvPr/>
        </p:nvSpPr>
        <p:spPr>
          <a:xfrm>
            <a:off x="304800" y="4196551"/>
            <a:ext cx="281154" cy="270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134F8784-743D-1B39-5C00-4C02CE6BF842}"/>
              </a:ext>
            </a:extLst>
          </p:cNvPr>
          <p:cNvSpPr txBox="1"/>
          <p:nvPr/>
        </p:nvSpPr>
        <p:spPr>
          <a:xfrm>
            <a:off x="609661" y="4147351"/>
            <a:ext cx="4705134" cy="369332"/>
          </a:xfrm>
          <a:prstGeom prst="rect">
            <a:avLst/>
          </a:prstGeom>
          <a:noFill/>
        </p:spPr>
        <p:txBody>
          <a:bodyPr wrap="none" rtlCol="0">
            <a:spAutoFit/>
          </a:bodyPr>
          <a:lstStyle/>
          <a:p>
            <a:r>
              <a:rPr lang="es-ES">
                <a:latin typeface="Century Gothic" panose="020B0502020202020204" pitchFamily="34" charset="0"/>
              </a:rPr>
              <a:t>Geolocalización , granjas de dispositivos</a:t>
            </a:r>
          </a:p>
        </p:txBody>
      </p:sp>
      <p:sp>
        <p:nvSpPr>
          <p:cNvPr id="16" name="Rectángulo 15">
            <a:extLst>
              <a:ext uri="{FF2B5EF4-FFF2-40B4-BE49-F238E27FC236}">
                <a16:creationId xmlns:a16="http://schemas.microsoft.com/office/drawing/2014/main" id="{6C150A00-D4D5-7D96-D8D0-F415DBB65928}"/>
              </a:ext>
            </a:extLst>
          </p:cNvPr>
          <p:cNvSpPr/>
          <p:nvPr/>
        </p:nvSpPr>
        <p:spPr>
          <a:xfrm>
            <a:off x="304800" y="2085219"/>
            <a:ext cx="281154" cy="270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F60528E2-0193-9280-2585-79EAC5CA5AA5}"/>
              </a:ext>
            </a:extLst>
          </p:cNvPr>
          <p:cNvSpPr txBox="1"/>
          <p:nvPr/>
        </p:nvSpPr>
        <p:spPr>
          <a:xfrm>
            <a:off x="585954" y="2028435"/>
            <a:ext cx="4202793" cy="646331"/>
          </a:xfrm>
          <a:prstGeom prst="rect">
            <a:avLst/>
          </a:prstGeom>
          <a:noFill/>
        </p:spPr>
        <p:txBody>
          <a:bodyPr wrap="square" rtlCol="0">
            <a:spAutoFit/>
          </a:bodyPr>
          <a:lstStyle/>
          <a:p>
            <a:r>
              <a:rPr lang="es-ES" dirty="0">
                <a:latin typeface="Century Gothic" panose="020B0502020202020204" pitchFamily="34" charset="0"/>
              </a:rPr>
              <a:t>Pruebas de integración , de persistencias.</a:t>
            </a:r>
          </a:p>
        </p:txBody>
      </p:sp>
      <p:sp>
        <p:nvSpPr>
          <p:cNvPr id="18" name="Rectángulo 17">
            <a:extLst>
              <a:ext uri="{FF2B5EF4-FFF2-40B4-BE49-F238E27FC236}">
                <a16:creationId xmlns:a16="http://schemas.microsoft.com/office/drawing/2014/main" id="{E050BB1A-57BA-B4AA-D3E8-50C7D8139CA2}"/>
              </a:ext>
            </a:extLst>
          </p:cNvPr>
          <p:cNvSpPr/>
          <p:nvPr/>
        </p:nvSpPr>
        <p:spPr>
          <a:xfrm>
            <a:off x="304800" y="2723413"/>
            <a:ext cx="281154" cy="270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5B4416C5-34B8-F904-704F-589C56B0D4CF}"/>
              </a:ext>
            </a:extLst>
          </p:cNvPr>
          <p:cNvSpPr txBox="1"/>
          <p:nvPr/>
        </p:nvSpPr>
        <p:spPr>
          <a:xfrm>
            <a:off x="585954" y="2677204"/>
            <a:ext cx="3469219" cy="369332"/>
          </a:xfrm>
          <a:prstGeom prst="rect">
            <a:avLst/>
          </a:prstGeom>
          <a:noFill/>
        </p:spPr>
        <p:txBody>
          <a:bodyPr wrap="none" rtlCol="0">
            <a:spAutoFit/>
          </a:bodyPr>
          <a:lstStyle/>
          <a:p>
            <a:r>
              <a:rPr lang="es-ES" dirty="0" err="1">
                <a:latin typeface="Century Gothic" panose="020B0502020202020204" pitchFamily="34" charset="0"/>
              </a:rPr>
              <a:t>Mocks</a:t>
            </a:r>
            <a:r>
              <a:rPr lang="es-ES" dirty="0">
                <a:latin typeface="Century Gothic" panose="020B0502020202020204" pitchFamily="34" charset="0"/>
              </a:rPr>
              <a:t>, </a:t>
            </a:r>
            <a:r>
              <a:rPr lang="es-ES" dirty="0" err="1">
                <a:latin typeface="Century Gothic" panose="020B0502020202020204" pitchFamily="34" charset="0"/>
              </a:rPr>
              <a:t>mockito</a:t>
            </a:r>
            <a:r>
              <a:rPr lang="es-ES" dirty="0">
                <a:latin typeface="Century Gothic" panose="020B0502020202020204" pitchFamily="34" charset="0"/>
              </a:rPr>
              <a:t>, </a:t>
            </a:r>
            <a:r>
              <a:rPr lang="es-ES" dirty="0" err="1">
                <a:latin typeface="Century Gothic" panose="020B0502020202020204" pitchFamily="34" charset="0"/>
              </a:rPr>
              <a:t>postman</a:t>
            </a:r>
            <a:r>
              <a:rPr lang="es-ES" dirty="0">
                <a:latin typeface="Century Gothic" panose="020B0502020202020204" pitchFamily="34" charset="0"/>
              </a:rPr>
              <a:t>, H2</a:t>
            </a:r>
          </a:p>
        </p:txBody>
      </p:sp>
    </p:spTree>
    <p:extLst>
      <p:ext uri="{BB962C8B-B14F-4D97-AF65-F5344CB8AC3E}">
        <p14:creationId xmlns:p14="http://schemas.microsoft.com/office/powerpoint/2010/main" val="306511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c93e8fe-bb45-447d-9fbd-08f2d4d61ed3}" enabled="1" method="Standard" siteId="{a22f907a-53a6-449f-b082-22c03676d7fb}" contentBits="0" removed="0"/>
</clbl:labelList>
</file>

<file path=docProps/app.xml><?xml version="1.0" encoding="utf-8"?>
<Properties xmlns="http://schemas.openxmlformats.org/officeDocument/2006/extended-properties" xmlns:vt="http://schemas.openxmlformats.org/officeDocument/2006/docPropsVTypes">
  <TotalTime>33448</TotalTime>
  <Words>3543</Words>
  <Application>Microsoft Office PowerPoint</Application>
  <PresentationFormat>Presentación en pantalla (16:9)</PresentationFormat>
  <Paragraphs>508</Paragraphs>
  <Slides>41</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41</vt:i4>
      </vt:variant>
    </vt:vector>
  </HeadingPairs>
  <TitlesOfParts>
    <vt:vector size="49" baseType="lpstr">
      <vt:lpstr>Arial</vt:lpstr>
      <vt:lpstr>Calibri</vt:lpstr>
      <vt:lpstr>Century Gothic</vt:lpstr>
      <vt:lpstr>Futura Bk BT</vt:lpstr>
      <vt:lpstr>Lato</vt:lpstr>
      <vt:lpstr>Verdana</vt:lpstr>
      <vt:lpstr>Wingdings</vt:lpstr>
      <vt:lpstr>Tema de Office</vt:lpstr>
      <vt:lpstr>Presentación de PowerPoint</vt:lpstr>
      <vt:lpstr>CONTENIDO</vt:lpstr>
      <vt:lpstr>MAD ( MODELO DE ASEGURAMIENTO CALIDAD)</vt:lpstr>
      <vt:lpstr>Proyecto MAD - Líneas de trabajo</vt:lpstr>
      <vt:lpstr>Presentación de PowerPoint</vt:lpstr>
      <vt:lpstr>MIGRACION DIMENSIONS-GITLAB.</vt:lpstr>
      <vt:lpstr>Roles y Responsabilidades</vt:lpstr>
      <vt:lpstr>Objetivo: Aumento de Calidad - Anticipar actividades de Calidad + Automatización</vt:lpstr>
      <vt:lpstr>Calidad en los equipos de desarrollo: CATALOGO DE ACTIVIDADES</vt:lpstr>
      <vt:lpstr>Automatización</vt:lpstr>
      <vt:lpstr>Herramientas de apoyo al proyecto</vt:lpstr>
      <vt:lpstr>Itinerarios de calidad:  CATALOGO DE CALIDAD, ITINERARIOS Y UMBRALES</vt:lpstr>
      <vt:lpstr>¿QUÉ ES MACA?</vt:lpstr>
      <vt:lpstr>¿QUÉ ES MACA? EJES DE CLASIFICACIÓN</vt:lpstr>
      <vt:lpstr>¿CÓMO FUNCIONA MACA?</vt:lpstr>
      <vt:lpstr>¿CÓMO ME PUEDE AYUDAR MACA?</vt:lpstr>
      <vt:lpstr>PRESENTACION CATALOGO MACA</vt:lpstr>
      <vt:lpstr>CONVIVENCIA CAPP- MACA</vt:lpstr>
      <vt:lpstr>PREDICCION DE RIESGO ERRORES EN SOFTWARE PROS@.</vt:lpstr>
      <vt:lpstr>¿QUÉ ES IAAD?</vt:lpstr>
      <vt:lpstr>¿CÓMO FUNCIONA IAAD?</vt:lpstr>
      <vt:lpstr>¿CÓMO ME PUEDE AYUDAR IAAD?</vt:lpstr>
      <vt:lpstr>Apoyo en IA: AYUDA IDENFICACION PROBLEMAS ESIL</vt:lpstr>
      <vt:lpstr>PRESENTACION GESTTION RIESGO IAAD</vt:lpstr>
      <vt:lpstr>Beneficios del Release Management</vt:lpstr>
      <vt:lpstr>Gobierno en la promoción: RELEASE MANAGER</vt:lpstr>
      <vt:lpstr>PAPEL DEL RM EN LA PROMOCION DEL SOFTWARE</vt:lpstr>
      <vt:lpstr>Release Notes</vt:lpstr>
      <vt:lpstr>¿QUÉ ES MARE? Descubrimiento de dependencias</vt:lpstr>
      <vt:lpstr>¿CÓMO FUNCIONA MARE?</vt:lpstr>
      <vt:lpstr>¿CÓMO ME PUEDE AYUDAR MARE?</vt:lpstr>
      <vt:lpstr>PRESENTACION MODELO RELACION MARE</vt:lpstr>
      <vt:lpstr>Beneficios para ISM del Modelo</vt:lpstr>
      <vt:lpstr>Necesidades del proyecto en el ISM (en qué necesitamos que nos ayudéis)</vt:lpstr>
      <vt:lpstr>PLAN IMPLANTACION MAD</vt:lpstr>
      <vt:lpstr>ROADMAP IMPLANTACION MAD</vt:lpstr>
      <vt:lpstr>ACTIVIDADES FASE ATERRIZAJE</vt:lpstr>
      <vt:lpstr>IMPORTANCIA DE LA OBSERVABILIDAD</vt:lpstr>
      <vt:lpstr>OBJETIVOS EGISS2025</vt:lpstr>
      <vt:lpstr>Observabilidad: Actualización información de nuevos entornos.</vt:lpstr>
      <vt:lpstr>Presentación de PowerPoint</vt:lpstr>
    </vt:vector>
  </TitlesOfParts>
  <Company>Gerencia Informatica de la Seguridad Social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GISS</dc:creator>
  <cp:lastModifiedBy>Sergio Beltrán</cp:lastModifiedBy>
  <cp:revision>92</cp:revision>
  <dcterms:created xsi:type="dcterms:W3CDTF">2018-10-10T15:34:55Z</dcterms:created>
  <dcterms:modified xsi:type="dcterms:W3CDTF">2024-05-27T09:54:44Z</dcterms:modified>
</cp:coreProperties>
</file>