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2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7D9C-D36E-6B44-BF1E-A2314D8AC414}" type="datetimeFigureOut">
              <a:rPr lang="en-US" smtClean="0"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F032-F893-C440-9076-D1CFF37A4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8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7D9C-D36E-6B44-BF1E-A2314D8AC414}" type="datetimeFigureOut">
              <a:rPr lang="en-US" smtClean="0"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F032-F893-C440-9076-D1CFF37A4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7D9C-D36E-6B44-BF1E-A2314D8AC414}" type="datetimeFigureOut">
              <a:rPr lang="en-US" smtClean="0"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F032-F893-C440-9076-D1CFF37A4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0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7D9C-D36E-6B44-BF1E-A2314D8AC414}" type="datetimeFigureOut">
              <a:rPr lang="en-US" smtClean="0"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F032-F893-C440-9076-D1CFF37A4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0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7D9C-D36E-6B44-BF1E-A2314D8AC414}" type="datetimeFigureOut">
              <a:rPr lang="en-US" smtClean="0"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F032-F893-C440-9076-D1CFF37A4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7D9C-D36E-6B44-BF1E-A2314D8AC414}" type="datetimeFigureOut">
              <a:rPr lang="en-US" smtClean="0"/>
              <a:t>6/4/12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F032-F893-C440-9076-D1CFF37A4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2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7D9C-D36E-6B44-BF1E-A2314D8AC414}" type="datetimeFigureOut">
              <a:rPr lang="en-US" smtClean="0"/>
              <a:t>6/4/12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F032-F893-C440-9076-D1CFF37A4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5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7D9C-D36E-6B44-BF1E-A2314D8AC414}" type="datetimeFigureOut">
              <a:rPr lang="en-US" smtClean="0"/>
              <a:t>6/4/12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F032-F893-C440-9076-D1CFF37A4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6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7D9C-D36E-6B44-BF1E-A2314D8AC414}" type="datetimeFigureOut">
              <a:rPr lang="en-US" smtClean="0"/>
              <a:t>6/4/12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F032-F893-C440-9076-D1CFF37A4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6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7D9C-D36E-6B44-BF1E-A2314D8AC414}" type="datetimeFigureOut">
              <a:rPr lang="en-US" smtClean="0"/>
              <a:t>6/4/12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F032-F893-C440-9076-D1CFF37A4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1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7D9C-D36E-6B44-BF1E-A2314D8AC414}" type="datetimeFigureOut">
              <a:rPr lang="en-US" smtClean="0"/>
              <a:t>6/4/12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F032-F893-C440-9076-D1CFF37A4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8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B7D9C-D36E-6B44-BF1E-A2314D8AC414}" type="datetimeFigureOut">
              <a:rPr lang="en-US" smtClean="0"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FF032-F893-C440-9076-D1CFF37A4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ScrobbleFilter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Marketing Materials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4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2467"/>
            <a:ext cx="8229600" cy="4593696"/>
          </a:xfrm>
        </p:spPr>
        <p:txBody>
          <a:bodyPr/>
          <a:lstStyle/>
          <a:p>
            <a:r>
              <a:rPr lang="en-US" dirty="0" smtClean="0"/>
              <a:t>Category: </a:t>
            </a:r>
          </a:p>
          <a:p>
            <a:pPr marL="457200" lvl="1" indent="0">
              <a:buNone/>
            </a:pPr>
            <a:r>
              <a:rPr lang="en-US" dirty="0" smtClean="0"/>
              <a:t>Music / Social Networking</a:t>
            </a:r>
          </a:p>
          <a:p>
            <a:r>
              <a:rPr lang="en-US" dirty="0"/>
              <a:t>Keywords: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scrobble</a:t>
            </a:r>
            <a:r>
              <a:rPr lang="en-US" dirty="0" smtClean="0"/>
              <a:t> </a:t>
            </a:r>
            <a:r>
              <a:rPr lang="en-US" dirty="0" err="1"/>
              <a:t>tweekly</a:t>
            </a:r>
            <a:r>
              <a:rPr lang="en-US" dirty="0"/>
              <a:t> </a:t>
            </a:r>
            <a:r>
              <a:rPr lang="en-US" dirty="0" err="1"/>
              <a:t>lastfm</a:t>
            </a:r>
            <a:r>
              <a:rPr lang="en-US" dirty="0"/>
              <a:t> tweet twitter social music </a:t>
            </a:r>
            <a:r>
              <a:rPr lang="en-US" dirty="0" smtClean="0"/>
              <a:t>filter</a:t>
            </a:r>
          </a:p>
          <a:p>
            <a:r>
              <a:rPr lang="en-US" dirty="0" smtClean="0"/>
              <a:t>Age Group:</a:t>
            </a:r>
          </a:p>
          <a:p>
            <a:pPr marL="457200" lvl="1" indent="0">
              <a:buNone/>
            </a:pPr>
            <a:r>
              <a:rPr lang="en-US" dirty="0" smtClean="0"/>
              <a:t>12+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ScrobleFilter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1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ScrobbleFilter</a:t>
            </a:r>
            <a:br>
              <a:rPr lang="en-US" dirty="0" smtClean="0"/>
            </a:br>
            <a:r>
              <a:rPr lang="en-US" sz="3200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Filter your </a:t>
            </a:r>
            <a:r>
              <a:rPr lang="en-US" dirty="0" err="1"/>
              <a:t>Last.fm</a:t>
            </a:r>
            <a:r>
              <a:rPr lang="en-US" dirty="0"/>
              <a:t> stream of scrobbles into your Twitter feed.</a:t>
            </a:r>
          </a:p>
          <a:p>
            <a:pPr marL="0" indent="0">
              <a:buNone/>
            </a:pPr>
            <a:r>
              <a:rPr lang="en-US" dirty="0" err="1"/>
              <a:t>Scrobble</a:t>
            </a:r>
            <a:r>
              <a:rPr lang="en-US" dirty="0"/>
              <a:t> filter lists your top </a:t>
            </a:r>
            <a:r>
              <a:rPr lang="en-US" dirty="0" err="1"/>
              <a:t>scrobbled</a:t>
            </a:r>
            <a:r>
              <a:rPr lang="en-US" dirty="0"/>
              <a:t> artists from your </a:t>
            </a:r>
            <a:r>
              <a:rPr lang="en-US" dirty="0" err="1"/>
              <a:t>last.fm</a:t>
            </a:r>
            <a:r>
              <a:rPr lang="en-US" dirty="0"/>
              <a:t> for the last 7 days so you can tweet the top three to your Twitter account.  It allows you to compile a list of artists that you </a:t>
            </a:r>
            <a:r>
              <a:rPr lang="en-US" dirty="0" err="1"/>
              <a:t>do't</a:t>
            </a:r>
            <a:r>
              <a:rPr lang="en-US" dirty="0"/>
              <a:t> want to display in the top 3. Artists from this editable list will not appear in your top 3 tweet.</a:t>
            </a:r>
          </a:p>
        </p:txBody>
      </p:sp>
    </p:spTree>
    <p:extLst>
      <p:ext uri="{BB962C8B-B14F-4D97-AF65-F5344CB8AC3E}">
        <p14:creationId xmlns:p14="http://schemas.microsoft.com/office/powerpoint/2010/main" val="220075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10" name="Content Placeholder 9" descr="Screenshot 2012.06.04 19.37.1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" r="2175"/>
          <a:stretch>
            <a:fillRect/>
          </a:stretch>
        </p:blipFill>
        <p:spPr>
          <a:xfrm>
            <a:off x="593197" y="1600201"/>
            <a:ext cx="2594531" cy="4068762"/>
          </a:xfrm>
        </p:spPr>
      </p:pic>
      <p:pic>
        <p:nvPicPr>
          <p:cNvPr id="11" name="Picture 10" descr="Screenshot 2012.06.04 19.32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935" y="1600200"/>
            <a:ext cx="2590800" cy="3886201"/>
          </a:xfrm>
          <a:prstGeom prst="rect">
            <a:avLst/>
          </a:prstGeom>
        </p:spPr>
      </p:pic>
      <p:pic>
        <p:nvPicPr>
          <p:cNvPr id="12" name="Picture 11" descr="Screenshot 2012.06.04 19.32.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3" y="1633539"/>
            <a:ext cx="2568574" cy="385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1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99</Words>
  <Application>Microsoft Macintosh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ScrobbleFilter</vt:lpstr>
      <vt:lpstr>ScrobleFilter</vt:lpstr>
      <vt:lpstr>ScrobbleFilter Description</vt:lpstr>
      <vt:lpstr>Screenshots</vt:lpstr>
    </vt:vector>
  </TitlesOfParts>
  <Company>Nextag,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ScrobbleFilter</dc:title>
  <dc:creator>Phillip Dunham</dc:creator>
  <cp:lastModifiedBy>Phillip Dunham</cp:lastModifiedBy>
  <cp:revision>4</cp:revision>
  <dcterms:created xsi:type="dcterms:W3CDTF">2012-06-04T23:24:00Z</dcterms:created>
  <dcterms:modified xsi:type="dcterms:W3CDTF">2012-06-05T01:50:26Z</dcterms:modified>
</cp:coreProperties>
</file>