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firstSlideNum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99949d3d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499949d3d2_0_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99949d3d2_1_4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99949d3d2_1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99949d3d2_1_4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99949d3d2_1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44" name="Google Shape;44;p3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99949d3d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499949d3d2_0_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99949d3d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499949d3d2_0_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99949d3d2_1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99949d3d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>
                <a:solidFill>
                  <a:srgbClr val="DA000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82138" y="69400"/>
            <a:ext cx="80793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82137" y="575338"/>
            <a:ext cx="8448000" cy="4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1pPr>
            <a:lvl2pPr indent="-228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2pPr>
            <a:lvl3pPr indent="-2286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3pPr>
            <a:lvl4pPr indent="-2286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-2286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5pPr>
            <a:lvl6pPr indent="-2286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>
                <a:solidFill>
                  <a:srgbClr val="DA000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9pPr>
          </a:lstStyle>
          <a:p/>
        </p:txBody>
      </p:sp>
      <p:cxnSp>
        <p:nvCxnSpPr>
          <p:cNvPr id="20" name="Google Shape;20;p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23" name="Google Shape;23;p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1pPr>
            <a:lvl2pPr indent="-228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26" name="Google Shape;26;p6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" name="Google Shape;8;p1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pT8kCb_1t84" TargetMode="External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57200" y="-92481"/>
            <a:ext cx="8229600" cy="12926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en-US"/>
              <a:t>Project Management portal</a:t>
            </a:r>
            <a:endParaRPr sz="3600"/>
          </a:p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457200" y="3193250"/>
            <a:ext cx="8229600" cy="13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solidFill>
                  <a:srgbClr val="5B595A"/>
                </a:solidFill>
              </a:rPr>
              <a:t> </a:t>
            </a:r>
            <a:br>
              <a:rPr lang="en-US" sz="2000">
                <a:solidFill>
                  <a:srgbClr val="5B595A"/>
                </a:solidFill>
              </a:rPr>
            </a:br>
            <a:r>
              <a:rPr lang="en-US" sz="2000">
                <a:solidFill>
                  <a:srgbClr val="5B595A"/>
                </a:solidFill>
              </a:rPr>
              <a:t>Instructor – Dr. Jia Zhang</a:t>
            </a:r>
            <a:br>
              <a:rPr lang="en-US" sz="2000">
                <a:solidFill>
                  <a:srgbClr val="5B595A"/>
                </a:solidFill>
              </a:rPr>
            </a:br>
            <a:r>
              <a:rPr lang="en-US" sz="2000">
                <a:solidFill>
                  <a:srgbClr val="5B595A"/>
                </a:solidFill>
              </a:rPr>
              <a:t>pariskshit Dutt, Jie Zhu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 sz="1600"/>
              <a:t>[18655] Service Oriented Computing, Spring 2018</a:t>
            </a:r>
            <a:endParaRPr sz="1600"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610601" y="4908948"/>
            <a:ext cx="5319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304800" y="209550"/>
            <a:ext cx="80787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1049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/>
              <a:t>Analysis and Discussions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827994" y="589350"/>
            <a:ext cx="4180800" cy="41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049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Admin features</a:t>
            </a:r>
            <a:r>
              <a:rPr lang="en-US"/>
              <a:t> 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View submissions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Approve/Reject submissions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change submissions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583350"/>
            <a:ext cx="3060475" cy="42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72588" y="231925"/>
            <a:ext cx="8079300" cy="37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pic>
        <p:nvPicPr>
          <p:cNvPr id="117" name="Google Shape;117;p18" title="Screen Recording 2018 11 30 at 4 44 06 P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7924" y="605725"/>
            <a:ext cx="5688150" cy="42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82113" y="201550"/>
            <a:ext cx="8079300" cy="37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Features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82125" y="1357573"/>
            <a:ext cx="8448000" cy="32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MySQL connection pool higher throughput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rgbClr val="242729"/>
                </a:solidFill>
                <a:highlight>
                  <a:srgbClr val="FFFFFF"/>
                </a:highlight>
              </a:rPr>
              <a:t>utf8_unicode_ci in mysql to support equations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REST api on the backend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Password encrypted using bcrypt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Forms using form data for requests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deployment using executable jar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610601" y="4908948"/>
            <a:ext cx="531813" cy="207169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304800" y="209550"/>
            <a:ext cx="8078787" cy="373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1049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249239" y="589360"/>
            <a:ext cx="8759825" cy="4145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049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All known bugs &amp; issues fixed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Things to try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Cloud deployments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angularjs etc.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stress test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highly scalable system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825" y="1759712"/>
            <a:ext cx="5213125" cy="260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1" y="4908948"/>
            <a:ext cx="531813" cy="207169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381000" y="285750"/>
            <a:ext cx="8078787" cy="373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1049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Roadmap</a:t>
            </a:r>
            <a:endParaRPr/>
          </a:p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249239" y="666750"/>
            <a:ext cx="8759825" cy="40683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049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/>
              <a:t>Introduction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/>
              <a:t>Motivation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/>
              <a:t>System design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/>
              <a:t>System implementation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/>
              <a:t>Analysis and discussions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/>
              <a:t>Demo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/>
              <a:t>Conclusions and future work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610601" y="4908948"/>
            <a:ext cx="531813" cy="207169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304800" y="209550"/>
            <a:ext cx="8078787" cy="373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1049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/>
              <a:t>Introduction and Motivation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249239" y="589360"/>
            <a:ext cx="8759825" cy="4145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049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Project approval system for new projects.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Big companies need projects to be approved by an admin before it can be put in production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Web based system for management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pic>
        <p:nvPicPr>
          <p:cNvPr id="49" name="Google Shape;4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50" y="2768580"/>
            <a:ext cx="2780152" cy="145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5300" y="2881377"/>
            <a:ext cx="2377524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0575" y="2768563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610601" y="4908948"/>
            <a:ext cx="531813" cy="207169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304800" y="209550"/>
            <a:ext cx="8078787" cy="373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1049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/>
              <a:t>System Design</a:t>
            </a:r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25" y="735806"/>
            <a:ext cx="8583898" cy="4020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610601" y="4908948"/>
            <a:ext cx="5319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2"/>
          <p:cNvSpPr txBox="1"/>
          <p:nvPr>
            <p:ph type="title"/>
          </p:nvPr>
        </p:nvSpPr>
        <p:spPr>
          <a:xfrm>
            <a:off x="304800" y="209550"/>
            <a:ext cx="80787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1049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/>
              <a:t>System Design</a:t>
            </a:r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963" y="723525"/>
            <a:ext cx="6460083" cy="402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610601" y="4908948"/>
            <a:ext cx="5319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/>
          <p:nvPr>
            <p:ph type="title"/>
          </p:nvPr>
        </p:nvSpPr>
        <p:spPr>
          <a:xfrm>
            <a:off x="304800" y="209550"/>
            <a:ext cx="80787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1049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/>
              <a:t>System Design</a:t>
            </a:r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600" y="653600"/>
            <a:ext cx="6593100" cy="417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82113" y="317950"/>
            <a:ext cx="8079300" cy="37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2074625" y="1940700"/>
            <a:ext cx="1491300" cy="126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Frontend server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4428575" y="1940700"/>
            <a:ext cx="1606200" cy="126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Backend server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6940875" y="1940700"/>
            <a:ext cx="1606200" cy="126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MySQL server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681200" y="2523400"/>
            <a:ext cx="632100" cy="143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6171775" y="2500050"/>
            <a:ext cx="632100" cy="143400"/>
          </a:xfrm>
          <a:prstGeom prst="leftRightArrow">
            <a:avLst>
              <a:gd fmla="val 33333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75" y="2370950"/>
            <a:ext cx="725949" cy="72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425" y="1423925"/>
            <a:ext cx="725949" cy="72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425" y="3372775"/>
            <a:ext cx="725949" cy="72594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/>
          <p:nvPr/>
        </p:nvSpPr>
        <p:spPr>
          <a:xfrm rot="1916864">
            <a:off x="1308708" y="1930069"/>
            <a:ext cx="632151" cy="14351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 rot="-2863908">
            <a:off x="1356016" y="3359275"/>
            <a:ext cx="632023" cy="14356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 rot="-1632">
            <a:off x="1222216" y="2729519"/>
            <a:ext cx="632100" cy="143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610601" y="4908948"/>
            <a:ext cx="531813" cy="207169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304800" y="209550"/>
            <a:ext cx="8078787" cy="373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1049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/>
              <a:t>System Implementation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249239" y="589360"/>
            <a:ext cx="8759825" cy="4145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049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Libraries used-</a:t>
            </a:r>
            <a:endParaRPr/>
          </a:p>
          <a:p>
            <a:pPr indent="-40640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HikariCP (DB)</a:t>
            </a:r>
            <a:endParaRPr/>
          </a:p>
          <a:p>
            <a:pPr indent="-4064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ebean (DB)</a:t>
            </a:r>
            <a:endParaRPr/>
          </a:p>
          <a:p>
            <a:pPr indent="-4064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Javamail api</a:t>
            </a:r>
            <a:endParaRPr/>
          </a:p>
          <a:p>
            <a:pPr indent="-4064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Unirest (http calls)</a:t>
            </a:r>
            <a:endParaRPr/>
          </a:p>
          <a:p>
            <a:pPr indent="-4064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Play-bootstrap (frontend)</a:t>
            </a:r>
            <a:endParaRPr/>
          </a:p>
          <a:p>
            <a:pPr indent="-4064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jbcrypt (password encryption)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610601" y="4908948"/>
            <a:ext cx="531813" cy="207169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304800" y="209550"/>
            <a:ext cx="8078787" cy="373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1049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/>
              <a:t>Analysis and Discussions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5506793" y="589350"/>
            <a:ext cx="3502200" cy="41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049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User features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submit capability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edit user info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view the status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change submissions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740100"/>
            <a:ext cx="5163750" cy="30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