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7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22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4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0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0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0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8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D65D-3A6C-4A8B-BF9F-E8C19FDEBC6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88F2-7C3D-4985-A522-2E3BF7BE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385217"/>
            <a:ext cx="7766936" cy="2087565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Plastic Waste</a:t>
            </a:r>
            <a:br>
              <a:rPr lang="vi-VN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  <a:r>
              <a:rPr lang="vi-VN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7C3E8-A4C2-47A0-91D6-50496EEA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9969" y="5391119"/>
            <a:ext cx="3482234" cy="1096899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Thành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Nguyễn Văn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Nguyễn Văn Long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Văn Duy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99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7B43-7D03-4415-A34D-0F9D833A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5069"/>
            <a:ext cx="8596668" cy="1320800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Thực trạng: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28D3-0DCA-4B2D-96F8-6AAED21A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vi-VN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Ô nhiễm nhựa ở các đại dương và sông ngòi là một hiểm họa môi trường mới nổi , và sự tích tụ trên các bờ sông, đồng bằng châu thổ, bờ biển  và bề mặt đại dương  đang gia tăng nhanh chóng. </a:t>
            </a:r>
            <a:endParaRPr lang="en-US" sz="2600" dirty="0">
              <a:solidFill>
                <a:schemeClr val="accent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vi-VN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Trong số tất cả các loại nhựa từng được sản xuất cho đến nay, người ta ước tính rằng 60% đã bị loại bỏ tại các bãi chôn lấp hoặc trong môi trường tự nhiên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19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56BD-7D3E-493E-BB08-18386E93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82" y="482630"/>
            <a:ext cx="8596668" cy="1320800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Bản đồ lượng chất thải nhựa tổng các nước tính theo đầu người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B7AF7554-965B-43C4-955A-63E4487E3B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" y="1930400"/>
            <a:ext cx="9337697" cy="34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ở ảnh">
            <a:extLst>
              <a:ext uri="{FF2B5EF4-FFF2-40B4-BE49-F238E27FC236}">
                <a16:creationId xmlns:a16="http://schemas.microsoft.com/office/drawing/2014/main" id="{5B1BAFBB-FDC0-4C70-ABD1-60A2E60B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438" y="3788739"/>
            <a:ext cx="5032562" cy="30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1D9B1-960C-4B15-94B0-6CD956EA80B2}"/>
              </a:ext>
            </a:extLst>
          </p:cNvPr>
          <p:cNvSpPr txBox="1"/>
          <p:nvPr/>
        </p:nvSpPr>
        <p:spPr>
          <a:xfrm>
            <a:off x="814554" y="5323369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Hầu hết các nước có mức trên trung bình là các nước giáp biển và phát triển về công nghiệp nhựa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2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BA6-0BCF-4FEC-A824-71349BAF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9767" y="1713056"/>
            <a:ext cx="10080826" cy="1290918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Biểu đồ cột tổng các nước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CBF1B-8308-4F04-8BCC-D7FEBE90D8AB}"/>
              </a:ext>
            </a:extLst>
          </p:cNvPr>
          <p:cNvSpPr txBox="1"/>
          <p:nvPr/>
        </p:nvSpPr>
        <p:spPr>
          <a:xfrm>
            <a:off x="8066367" y="3709950"/>
            <a:ext cx="286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số nước cao trọng điểm là: Malaysia, Saint Lucia,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Suriname, Trinidad and Tobago đặc biệt nhất là Philippines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1BFA966-A23E-4D94-892C-B93233A04F5B}"/>
              </a:ext>
            </a:extLst>
          </p:cNvPr>
          <p:cNvCxnSpPr/>
          <p:nvPr/>
        </p:nvCxnSpPr>
        <p:spPr>
          <a:xfrm>
            <a:off x="5549153" y="3612776"/>
            <a:ext cx="116541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87ED87EA-3AF7-4204-8335-7C37792ADA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75" y="2395171"/>
            <a:ext cx="809144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D57EF3-E8C7-4D59-90AC-7A69DD72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940" y="0"/>
            <a:ext cx="5454060" cy="26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F677-39D6-485F-B370-DF759151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148" y="772022"/>
            <a:ext cx="8596668" cy="1320800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Biểu đồ cột ngang 1 số nước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5A9381-2F66-4968-8E4B-EF40E5B555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2903"/>
            <a:ext cx="648148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14E94-9D39-4664-A01A-045784311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2" y="1740209"/>
            <a:ext cx="5512416" cy="3346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F63C7-CB66-49F2-A0EE-8A8BFD133825}"/>
              </a:ext>
            </a:extLst>
          </p:cNvPr>
          <p:cNvSpPr txBox="1"/>
          <p:nvPr/>
        </p:nvSpPr>
        <p:spPr>
          <a:xfrm>
            <a:off x="5643282" y="29762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356DE-7E3A-4C60-BC0C-D29C3228630C}"/>
              </a:ext>
            </a:extLst>
          </p:cNvPr>
          <p:cNvSpPr txBox="1"/>
          <p:nvPr/>
        </p:nvSpPr>
        <p:spPr>
          <a:xfrm>
            <a:off x="1099327" y="5484200"/>
            <a:ext cx="77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Lượng chất thải nhựa tính theo đầu người của Malaysia lớn hơn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thế giới và các nước khác rất nhiều lần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31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BC03-346F-461D-8D17-B0F8FBE0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Mô hình tính xác suất lượng chất thải ra môi trường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www.science.org/cms/10.1126/sciadv.aaz5803/asset/b4ed7d0c-c57e-4484-916e-6251e2bc8f32/assets/graphic/aaz5803-f1.jpeg">
            <a:extLst>
              <a:ext uri="{FF2B5EF4-FFF2-40B4-BE49-F238E27FC236}">
                <a16:creationId xmlns:a16="http://schemas.microsoft.com/office/drawing/2014/main" id="{9B4F0554-1259-4A9E-A09B-12A20537A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97" y="1852832"/>
            <a:ext cx="6369391" cy="354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7C78B1-CFFD-4498-9511-70DEB4E3D8D5}"/>
              </a:ext>
            </a:extLst>
          </p:cNvPr>
          <p:cNvSpPr txBox="1"/>
          <p:nvPr/>
        </p:nvSpPr>
        <p:spPr>
          <a:xfrm>
            <a:off x="5643282" y="29762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846D1-E3F7-4644-AF73-3F0222F5EBE3}"/>
              </a:ext>
            </a:extLst>
          </p:cNvPr>
          <p:cNvSpPr txBox="1"/>
          <p:nvPr/>
        </p:nvSpPr>
        <p:spPr>
          <a:xfrm>
            <a:off x="905435" y="5585170"/>
            <a:ext cx="768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Lượng chất thải ra môi trường bằng tích của xác suất phát chất thải và chất thải nhựa bị xử lý kém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48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D4C8-03A5-4E61-9B88-7EDC8099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609600"/>
            <a:ext cx="8924378" cy="1320800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Hậu quả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122" name="Picture 2" descr="RÁC THẢI NHỰA- TÁC HẠI VÀ HẬU QUẢ ĐỐI VỚI MÔI TRƯỜNG! - Trung tâm y tế QY">
            <a:extLst>
              <a:ext uri="{FF2B5EF4-FFF2-40B4-BE49-F238E27FC236}">
                <a16:creationId xmlns:a16="http://schemas.microsoft.com/office/drawing/2014/main" id="{9B9B515D-400F-4AA6-97EF-490293519A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8" y="1550723"/>
            <a:ext cx="5145743" cy="33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ÁC THẢI NHỰA- TÁC HẠI VÀ HẬU QUẢ ĐỐI VỚI MÔI TRƯỜNG! | Trạm Y tế Xã Xuân  Thới Thượng">
            <a:extLst>
              <a:ext uri="{FF2B5EF4-FFF2-40B4-BE49-F238E27FC236}">
                <a16:creationId xmlns:a16="http://schemas.microsoft.com/office/drawing/2014/main" id="{EB740C14-7822-4ABA-B601-5089AB7C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30" y="1550723"/>
            <a:ext cx="5145741" cy="331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22BF6-A9CE-41FD-876E-282E0497E764}"/>
              </a:ext>
            </a:extLst>
          </p:cNvPr>
          <p:cNvSpPr txBox="1"/>
          <p:nvPr/>
        </p:nvSpPr>
        <p:spPr>
          <a:xfrm>
            <a:off x="5643282" y="29762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5859-249B-411A-A8F5-689083859916}"/>
              </a:ext>
            </a:extLst>
          </p:cNvPr>
          <p:cNvSpPr txBox="1"/>
          <p:nvPr/>
        </p:nvSpPr>
        <p:spPr>
          <a:xfrm>
            <a:off x="667315" y="5278466"/>
            <a:ext cx="1048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Gây ra hiện tượng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''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ô nhiễm trắng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</a:t>
            </a:r>
            <a:endParaRPr lang="vi-V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Ảnh hưởng nặng đến cái sinh thật thủy, hải sản 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Làm mất cân bằng hệ sinh thái biển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056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2387-79FD-43FF-A3C8-D0FCB61E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90993"/>
            <a:ext cx="8596668" cy="1320800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Kết luận: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49FF-0FED-4503-8FFB-FCC052E5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Hãy xử lý qua chất thải trước khi để thoát ra môi trường, đừng vì chút lợi nhuận mà làm ảnh hưởng đến chính môi trường sống của chính mình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vi-VN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Hãy để ý đến những hành động nhỏ của chính bạn, đừng tùy tiện vất những chai, lọ ra môi trường hãy vất nó đúng nơi quy định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012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343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Trebuchet MS</vt:lpstr>
      <vt:lpstr>Wingdings 3</vt:lpstr>
      <vt:lpstr>Facet</vt:lpstr>
      <vt:lpstr>Plastic Waste  and Pollution</vt:lpstr>
      <vt:lpstr>Thực trạng:</vt:lpstr>
      <vt:lpstr>Bản đồ lượng chất thải nhựa tổng các nước tính theo đầu người</vt:lpstr>
      <vt:lpstr>Biểu đồ cột tổng các nước</vt:lpstr>
      <vt:lpstr>Biểu đồ cột ngang 1 số nước </vt:lpstr>
      <vt:lpstr>Mô hình tính xác suất lượng chất thải ra môi trường</vt:lpstr>
      <vt:lpstr>Hậu quả:</vt:lpstr>
      <vt:lpstr>Kết luận: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Waste  and Pollution</dc:title>
  <dc:creator>Admin</dc:creator>
  <cp:lastModifiedBy>Long</cp:lastModifiedBy>
  <cp:revision>13</cp:revision>
  <dcterms:created xsi:type="dcterms:W3CDTF">2023-03-30T04:12:31Z</dcterms:created>
  <dcterms:modified xsi:type="dcterms:W3CDTF">2023-03-30T13:47:01Z</dcterms:modified>
</cp:coreProperties>
</file>