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4" r:id="rId18"/>
    <p:sldId id="273" r:id="rId19"/>
    <p:sldId id="272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C4823-0177-4D9A-9F77-D5CBFAC3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DE339A-CBDE-4CF1-B621-87CCD382E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5B559C-E059-4E3D-9F34-9353C990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680940-61D8-44B1-A97B-1843DE83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E7D0E-D998-4366-A330-C7DE530A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90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166DF-0E0D-4331-B953-BAAAA1A9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51441A-D960-4E96-854E-5D61F9673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19A153-7981-4976-AD6C-A48000E2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5FB297-AFF2-4A55-B1B1-A8B622EF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09A71F-E7C6-4B0A-BA3B-A1355192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3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D70D07-FB31-41D4-B33D-3C9FF358D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FBAD53-123C-48C8-97D9-BEB02ED9E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F5703E-B83F-4360-8249-D202EA0F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9A03F2-51E7-40AF-A0FD-07BCDDB5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88350B-6988-4375-84C8-9167AA03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87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74FBB0-A473-44B8-B993-419434A8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EF340D-21EA-4FD8-8AE9-A9D5277C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8535A7-3A7F-4CA7-8EA2-66012CB8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E7835A-E4D0-4EF5-9253-57643549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EEBFB-F59F-47C4-9EB5-150819A8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87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6B88A-F8E4-4E88-9814-42F75D45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75CA75-191F-4464-886C-8BF0443B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F4C380-67EA-44C1-B22E-ABBF1D4A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6053D7-BAF3-413D-BC6B-A325A928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E1C056-8672-4FA0-B5B0-6B724993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45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78D21-4F1D-41BB-B8C3-00164EB3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EBD1D1-7091-4641-B6B1-EB132C9E4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291FE2-0512-4F39-A954-74EBC9999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21BAAD-F9EF-448C-978F-52FED4B1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9DFF7B-5A8A-4B74-AA88-797A2F24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40538E-E1AE-4B43-8F96-20FCFE07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79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40D8-CEE6-41CB-BE1A-7D274F51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E3EAA0-217F-45A7-9759-7AECAA68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3C862E-5D6C-4BAB-B137-02D0FD9B2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A41CC9-2A90-4756-BB6A-DF540C1ED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2697F0-099A-46F4-B985-7670E90FD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A1BDBA-373B-4E26-8B6C-397E397F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1EA0FB-F01D-4DBB-98AE-64116DDB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47457B9-C56F-4567-8614-54E125A2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67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A0B23-1210-45B5-8CCC-5205DE6D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98BA68-CF7A-454B-92A2-D795AB58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00449A-64D1-40A3-95B1-E5DE8F4C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05EE5A-CF54-44D6-88FE-C1F8942F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74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83487B-C59A-4491-9008-D0BC6924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CC3DF1-E784-417D-B0CC-ACDC739C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F9C98A-AE08-43E9-BCE9-D5F30D3A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15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DCB9D-02CA-4E69-A75F-9D5CC393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A29D29-E3C8-4CEF-B127-6DC61899E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355D99-362E-4825-98DE-C6CFFC53C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AE1017-C77A-4FF8-B89E-B7E44B21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54E732-CF8D-4004-99F7-B3DFE379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D8DAD2-FC10-46E6-ADD6-CE03503F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00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F7051-ABBD-4A68-A41E-2CB5A0BD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4EB446-2906-48FD-AA73-C157551E5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AB7712-2E40-43AD-BC2E-02BB752A6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F10464-9BA1-4C89-86A8-9CA5F046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7B6F8C-B4E8-44A8-AC48-B652225C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06484C-5541-439F-B559-AF371554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53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40C724-BD2A-4048-8380-32D3A848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9AEE4C-C4B8-4552-8CC1-9B9946EC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91C9A6-2738-41ED-B55E-C33E73F3E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A02D-358F-4EAA-8AB7-42342BFD6915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DCC64F-6E11-44B3-98AF-411E5D0DB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693BC2-A34E-4C20-A1A5-6F2BC7781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45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63673-7EF8-4BC9-8189-EE00A26B9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E0E1BE-6EAB-46A3-A7BB-5B3AAB7AE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D357C52-FE42-4A92-AFDD-C55AA830E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8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69E3543-7EE0-4BB4-B009-7D2566BCB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27" y="0"/>
            <a:ext cx="6972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9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AA90187-ADC8-483F-9E86-3A79A8CC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645" y="0"/>
            <a:ext cx="9252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3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25BBA4-3228-4F95-9859-032FD547D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437" y="0"/>
            <a:ext cx="8089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7641F1B-B13C-42C7-A018-F77AD9B20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85" y="132890"/>
            <a:ext cx="5944430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16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EE1F279-DF82-4140-ABE3-7D645DE9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27" y="385473"/>
            <a:ext cx="9640645" cy="41439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B7B4390-734F-4479-8925-E660A9391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178" y="5033895"/>
            <a:ext cx="926911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58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BA0798B-B034-4AED-8F41-A44DAB6F1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8" y="766702"/>
            <a:ext cx="4925112" cy="86689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39E57BC-5D12-46C3-8C94-622F21A1F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61" y="2271551"/>
            <a:ext cx="1041227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7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886B31F-60B0-48A4-8BA8-419904081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10426" cy="524900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6ACCF20-1BEB-4A65-BCEF-CDC16FFAA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35" y="5619687"/>
            <a:ext cx="10069330" cy="90500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3D51DFA-C178-4BC7-B97A-308ADF6B9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883" y="0"/>
            <a:ext cx="8364117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39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2C02845-5807-4B77-AA78-169AC63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77110" cy="641122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5DC29D1-8CBE-4A36-9A36-9F6F84A47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407" y="5958719"/>
            <a:ext cx="9983593" cy="9050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10DA205-5410-4AE7-A6BA-87D6A9DD6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435" y="0"/>
            <a:ext cx="8373644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26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30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99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46A3C6B-D7E6-482A-887E-B1C94D32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9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2D140BC-83D1-4AC9-A81F-E1B5553BB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9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8EA739E-A382-4A86-B5E3-F5D313D5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1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097E3762-9F7C-4E56-A2BF-B64973720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8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59BB7AF-9740-4BAB-B421-86862ACD9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7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E5090B-12D0-41D7-BF77-3FEFDD4C4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4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0C3DFD4-645F-4378-8233-520E62D1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2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98A1A4-4F71-4371-8E8B-1D4593765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1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5865</TotalTime>
  <Words>0</Words>
  <Application>Microsoft Office PowerPoint</Application>
  <PresentationFormat>ワイド画面</PresentationFormat>
  <Paragraphs>0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</dc:creator>
  <cp:lastModifiedBy>Nobu</cp:lastModifiedBy>
  <cp:revision>20</cp:revision>
  <dcterms:created xsi:type="dcterms:W3CDTF">2020-07-20T08:46:31Z</dcterms:created>
  <dcterms:modified xsi:type="dcterms:W3CDTF">2020-08-02T01:32:48Z</dcterms:modified>
</cp:coreProperties>
</file>