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6FA58E-1BBD-4E53-BB5A-2C06CAA0F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5A4F0B-C6BF-43ED-B482-3FB6DF170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9C128E-BD46-4C2A-A4EE-4D034CCC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C841-858E-4ED3-8541-E1F217C63FA9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DE9269-BF9B-4C71-BA15-0945B305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AFFE16-46E9-4F28-8D8E-F174EEE4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446-3A25-4B2F-8ACA-E54D4DD40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43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165A1-3310-4D3D-9C90-87104D0C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BFBC4A-9DE4-4658-92CB-919B53964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39B5C7-A111-43A4-96AC-99C85362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C841-858E-4ED3-8541-E1F217C63FA9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410AE8-3794-466F-9FF6-F85D6BBB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DAEF80-5DFE-4D0D-9A1F-FB6C3389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446-3A25-4B2F-8ACA-E54D4DD40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03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5CB732-FA84-4180-8F02-318A65246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BE2586-C616-46D6-AA97-74CAE357E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1D7479-7B07-49A4-98D9-6024A5CB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C841-858E-4ED3-8541-E1F217C63FA9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AC8E65-DB4C-4727-B065-65A4A260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92E1C9-30E8-4838-A907-184E04C7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446-3A25-4B2F-8ACA-E54D4DD40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2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3B54FF-176A-43FA-BE1C-875D37E4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F5663D-FACE-40F0-BAA4-D3AE795C5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B6E660-2C41-41FC-BA66-2CB7A6D9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C841-858E-4ED3-8541-E1F217C63FA9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91B58F-ADA4-4278-9C32-0B6E6652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A9BFB6-D475-4B83-9480-8D1DE0C6C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446-3A25-4B2F-8ACA-E54D4DD40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8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4AE53-3901-4393-B61A-0DCABB3F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C2E181-E71B-400A-8082-8EBE8EFF3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140982-B1F7-4909-A968-BF170C3A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C841-858E-4ED3-8541-E1F217C63FA9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F346A4-7881-47CE-B72B-22DBCB14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D52C96-6AFA-49C5-84B9-1E32BE59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446-3A25-4B2F-8ACA-E54D4DD40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16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8F7F2-BDBD-4805-8BD0-FE376141B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BA2F4A-F05F-4823-BF75-5BABE5E57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F60694-9C60-4A3C-8B3F-D91B1F660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254155-3165-4DB4-B5B5-903BC7D1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C841-858E-4ED3-8541-E1F217C63FA9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812035-63F7-47D3-B2A6-5A071D67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5BBCC6-4913-4FC8-B660-6A9DFDA5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446-3A25-4B2F-8ACA-E54D4DD40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0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BCF2D7-C599-4B29-BD46-BB413D5F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C5025C-C0C5-440B-B179-03061E3D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24EDEA-6CBD-43D4-8735-EA56A8F01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BA278D-F79E-4B5A-AEA6-6995523EA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F7D87E5-8396-4695-AD3E-266102D2E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12F2C8A-2FAA-4F6C-BBDC-D8349A93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C841-858E-4ED3-8541-E1F217C63FA9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F451935-D76E-48E6-8AF9-87A82EEC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46C179-26B0-4533-9526-EAE7ABEC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446-3A25-4B2F-8ACA-E54D4DD40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26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8467E-9728-49AD-9BFE-5D999171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ED7988C-99CF-4100-ABD5-983D7995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C841-858E-4ED3-8541-E1F217C63FA9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6928B0-162F-4FC2-9CBE-E3BEBAD2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DFF923-7B98-4B0B-9E6B-25B1CC05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446-3A25-4B2F-8ACA-E54D4DD40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24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ED84667-672F-4D83-A018-D3058BF9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C841-858E-4ED3-8541-E1F217C63FA9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04EE92-97B0-441D-B512-4AE9A4D8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52AFB0-2B1D-404A-8569-6A049F6B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446-3A25-4B2F-8ACA-E54D4DD40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82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A5E093-ED49-48AD-82E0-01B5EF1F5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A5BDA8-B66E-4725-8FB4-5AC06F265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4E1C31-4BB6-44EE-A406-D8ADE6E2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958494-97A9-4963-9A30-A23A0356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C841-858E-4ED3-8541-E1F217C63FA9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D87AF8-9292-4C28-B7FC-7652C4F0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3C0947-7AF5-456A-96CC-1376A104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446-3A25-4B2F-8ACA-E54D4DD40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32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B2A9A-5041-4BA4-9DE3-DE8BA9B1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2E0914-06E6-4C75-8AF6-E0E130E04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FE82F0-A539-41A8-B39A-730F2446F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B3260C-A2EB-4DD3-A749-F82A26BD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C841-858E-4ED3-8541-E1F217C63FA9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3D8BDA-79C4-4AE0-8C3E-C53C0142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60FF92-1F80-4228-9629-EF2F585D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446-3A25-4B2F-8ACA-E54D4DD40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23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17A318-310E-4282-8AA7-3E3D70B1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8C9220-E3B3-4228-A504-58464036C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6A18C1-5F7D-4E5D-9CF3-C28FFED50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FC841-858E-4ED3-8541-E1F217C63FA9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F129C9-48FD-4F86-9BE0-05D5AD03C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A2023C-5CBE-49AF-AEBB-53C44144F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6A446-3A25-4B2F-8ACA-E54D4DD40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7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71FB35E-5F18-4A03-A485-6978E79E7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81" y="128127"/>
            <a:ext cx="11193437" cy="66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6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C4896BB-8942-482B-9158-652027F91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29" y="147179"/>
            <a:ext cx="10688542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9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</dc:creator>
  <cp:lastModifiedBy>Nobu</cp:lastModifiedBy>
  <cp:revision>1</cp:revision>
  <dcterms:created xsi:type="dcterms:W3CDTF">2020-08-06T23:00:01Z</dcterms:created>
  <dcterms:modified xsi:type="dcterms:W3CDTF">2020-08-06T23:02:04Z</dcterms:modified>
</cp:coreProperties>
</file>