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sldIdLst>
    <p:sldId id="256" r:id="rId2"/>
    <p:sldId id="268" r:id="rId3"/>
    <p:sldId id="269" r:id="rId4"/>
    <p:sldId id="270" r:id="rId5"/>
    <p:sldId id="267" r:id="rId6"/>
    <p:sldId id="265" r:id="rId7"/>
    <p:sldId id="263" r:id="rId8"/>
    <p:sldId id="262" r:id="rId9"/>
    <p:sldId id="271" r:id="rId10"/>
    <p:sldId id="261" r:id="rId11"/>
    <p:sldId id="260" r:id="rId12"/>
    <p:sldId id="258" r:id="rId13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88846382" val="928" rev64="64" revOS="4"/>
      <pr:smFileRevision xmlns:pr="smNativeData" xmlns:p14="http://schemas.microsoft.com/office/powerpoint/2010/main" xmlns="" dt="1588846382" val="101"/>
      <pr:guideOptions xmlns:pr="smNativeData" xmlns:p14="http://schemas.microsoft.com/office/powerpoint/2010/main" xmlns="" dt="158884638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2" d="100"/>
          <a:sy n="102" d="100"/>
        </p:scale>
        <p:origin x="12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9" d="100"/>
          <a:sy n="99" d="100"/>
        </p:scale>
        <p:origin x="1083" y="213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F080FF1-BFD2-5DF9-9CB0-49AC41FE6A1C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F082463-2DD2-5DD2-9CB0-DB876AFE6A8E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5038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672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246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319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923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679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363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78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1753-1DD2-5DE1-9CB0-EBB459FE6ABE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2080-CED2-5DD6-9CB0-38836EFE6A6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16E0-AED2-5DE0-9CB0-58B558FE6A0D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5DC5-8BD2-5DAB-9CB0-7DFE13FE6A28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9017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89B-D5D2-5DFE-9CB0-23AB46FE6A76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9FD-B3D2-5DFF-9CB0-45AA47FE6A10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7298-D6D2-5D84-9CB0-20D13CFE6A75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24B-05D2-5DF4-9CB0-F3A14CFE6AA6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0062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33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4B81-CFD2-5DBD-9CB0-39E805FE6A6C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6808-46D2-5D9E-9CB0-B0CB26FE6AE5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57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0823F7-B9D2-5DD5-9CB0-4F806DFE6A1A}" type="datetime1">
              <a:rPr lang="en-US" altLang="ko-KR" smtClean="0"/>
              <a:t>2020-05-08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080517-59D2-5DF3-9CB0-AFA64BFE6AFA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2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Lt+z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AQAABoNAAAINAAAJhYAAAAAAAAmAAAACAAAAACAAAAAAAAA"/>
              </a:ext>
            </a:extLst>
          </p:cNvSpPr>
          <p:nvPr>
            <p:ph type="ctrTitle"/>
          </p:nvPr>
        </p:nvSpPr>
        <p:spPr/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sz="3600" dirty="0" err="1">
                <a:latin typeface="굴림" pitchFamily="3" charset="-127"/>
                <a:ea typeface="굴림" pitchFamily="3" charset="-127"/>
                <a:cs typeface="굴림" pitchFamily="3" charset="-127"/>
              </a:rPr>
              <a:t>프로젝트</a:t>
            </a:r>
            <a:r>
              <a:rPr sz="3600" dirty="0">
                <a:latin typeface="굴림" pitchFamily="3" charset="-127"/>
                <a:ea typeface="굴림" pitchFamily="3" charset="-127"/>
                <a:cs typeface="굴림" pitchFamily="3" charset="-127"/>
              </a:rPr>
              <a:t> </a:t>
            </a:r>
            <a:r>
              <a:rPr sz="3600" dirty="0" err="1">
                <a:latin typeface="굴림" pitchFamily="3" charset="-127"/>
                <a:ea typeface="굴림" pitchFamily="3" charset="-127"/>
                <a:cs typeface="굴림" pitchFamily="3" charset="-127"/>
              </a:rPr>
              <a:t>중간</a:t>
            </a:r>
            <a:r>
              <a:rPr sz="3600" dirty="0">
                <a:latin typeface="굴림" pitchFamily="3" charset="-127"/>
                <a:ea typeface="굴림" pitchFamily="3" charset="-127"/>
                <a:cs typeface="굴림" pitchFamily="3" charset="-127"/>
              </a:rPr>
              <a:t> </a:t>
            </a:r>
            <a:r>
              <a:rPr sz="3600" dirty="0" err="1">
                <a:latin typeface="굴림" pitchFamily="3" charset="-127"/>
                <a:ea typeface="굴림" pitchFamily="3" charset="-127"/>
                <a:cs typeface="굴림" pitchFamily="3" charset="-127"/>
              </a:rPr>
              <a:t>보고서</a:t>
            </a:r>
            <a:r>
              <a:rPr dirty="0"/>
              <a:t>	</a:t>
            </a:r>
          </a:p>
        </p:txBody>
      </p:sp>
      <p:sp>
        <p:nvSpPr>
          <p:cNvPr id="3" name="슬라이드부제목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Lt+z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Vr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AgAAOgXAADQLwAAsCIAAAAAAAAmAAAACAAAAACAAAAAAAAA"/>
              </a:ext>
            </a:extLst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defRPr sz="1400">
                <a:latin typeface="굴림" pitchFamily="3" charset="-127"/>
                <a:ea typeface="굴림" pitchFamily="3" charset="-127"/>
                <a:cs typeface="굴림" pitchFamily="3" charset="-127"/>
              </a:defRPr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2020-05-07    </a:t>
            </a:r>
          </a:p>
          <a:p>
            <a:pPr algn="r">
              <a:defRPr sz="1400">
                <a:latin typeface="굴림" pitchFamily="3" charset="-127"/>
                <a:ea typeface="굴림" pitchFamily="3" charset="-127"/>
                <a:cs typeface="굴림" pitchFamily="3" charset="-127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표동우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 sz="1400">
                <a:latin typeface="굴림" pitchFamily="3" charset="-127"/>
                <a:ea typeface="굴림" pitchFamily="3" charset="-127"/>
                <a:cs typeface="굴림" pitchFamily="3" charset="-127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김훈민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 sz="1400">
                <a:latin typeface="굴림" pitchFamily="3" charset="-127"/>
                <a:ea typeface="굴림" pitchFamily="3" charset="-127"/>
                <a:cs typeface="굴림" pitchFamily="3" charset="-127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AI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oGAADtGgAAwSMAAAAAAAAmAAAACAAAAP//////////"/>
              </a:ext>
            </a:extLst>
          </p:cNvSpPr>
          <p:nvPr/>
        </p:nvSpPr>
        <p:spPr>
          <a:xfrm>
            <a:off x="1117600" y="1042670"/>
            <a:ext cx="3879850" cy="4769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class Board { //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선언</a:t>
            </a:r>
            <a:r>
              <a:rPr dirty="0"/>
              <a:t> 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constructor() {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</a:t>
            </a:r>
            <a:r>
              <a:rPr dirty="0"/>
              <a:t> = []; //</a:t>
            </a:r>
            <a:r>
              <a:rPr dirty="0" err="1"/>
              <a:t>객체선언</a:t>
            </a: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this.black</a:t>
            </a:r>
            <a:r>
              <a:rPr dirty="0"/>
              <a:t> = [];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this.setupPieces</a:t>
            </a:r>
            <a:r>
              <a:rPr dirty="0"/>
              <a:t>();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}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</a:t>
            </a:r>
            <a:r>
              <a:rPr dirty="0" err="1"/>
              <a:t>setupPieces</a:t>
            </a:r>
            <a:r>
              <a:rPr dirty="0"/>
              <a:t>() { // </a:t>
            </a:r>
            <a:r>
              <a:rPr dirty="0" err="1"/>
              <a:t>백색</a:t>
            </a:r>
            <a:r>
              <a:rPr dirty="0"/>
              <a:t> 말 </a:t>
            </a:r>
            <a:r>
              <a:rPr dirty="0" err="1"/>
              <a:t>위치</a:t>
            </a:r>
            <a:r>
              <a:rPr dirty="0"/>
              <a:t> </a:t>
            </a:r>
            <a:r>
              <a:rPr dirty="0" err="1"/>
              <a:t>설정</a:t>
            </a:r>
            <a:r>
              <a:rPr dirty="0"/>
              <a:t> 후 </a:t>
            </a:r>
            <a:r>
              <a:rPr dirty="0" err="1"/>
              <a:t>생성</a:t>
            </a: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King(4, 7, true));     // 4,7이 </a:t>
            </a:r>
            <a:r>
              <a:rPr dirty="0" err="1"/>
              <a:t>위치</a:t>
            </a:r>
            <a:r>
              <a:rPr dirty="0"/>
              <a:t> </a:t>
            </a:r>
            <a:r>
              <a:rPr dirty="0" err="1"/>
              <a:t>결정</a:t>
            </a: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Queen(3, 7, true));  //true </a:t>
            </a:r>
            <a:r>
              <a:rPr dirty="0" err="1"/>
              <a:t>false로</a:t>
            </a:r>
            <a:r>
              <a:rPr dirty="0"/>
              <a:t> </a:t>
            </a:r>
            <a:r>
              <a:rPr dirty="0" err="1"/>
              <a:t>흑과</a:t>
            </a:r>
            <a:r>
              <a:rPr dirty="0"/>
              <a:t> 백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Bishop(2, 7, true));  //</a:t>
            </a:r>
            <a:r>
              <a:rPr dirty="0" err="1"/>
              <a:t>결정</a:t>
            </a: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Bishop(5, 7,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Knight(1, 7,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Rook(0, 7,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Knight(6, 7,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Rook(7, 7,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 dirty="0"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Pawn(4,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Pawn(3,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Pawn(2,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Pawn(5,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Pawn(1,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Pawn(0,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Pawn(6,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rPr dirty="0"/>
              <a:t>    </a:t>
            </a:r>
            <a:r>
              <a:rPr dirty="0" err="1"/>
              <a:t>this.white.push</a:t>
            </a:r>
            <a:r>
              <a:rPr dirty="0"/>
              <a:t>(new Pawn(7, 6, true));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 dirty="0"/>
          </a:p>
          <a:p>
            <a:pPr>
              <a:defRPr sz="2000"/>
            </a:pPr>
            <a:endParaRPr dirty="0"/>
          </a:p>
        </p:txBody>
      </p:sp>
      <p:sp>
        <p:nvSpPr>
          <p:cNvPr id="3" name="텍스트상자3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hsAAGoGAAAlMAAAwSMAAAAAAAAmAAAACAAAAP//////////"/>
              </a:ext>
            </a:extLst>
          </p:cNvSpPr>
          <p:nvPr/>
        </p:nvSpPr>
        <p:spPr>
          <a:xfrm>
            <a:off x="5069205" y="1042670"/>
            <a:ext cx="3377565" cy="4769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//흑색 말 위치 설정 후 생성 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King(4,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Queen(3,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Bishop(2,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Bishop(5,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Knight(1,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Rook(0,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Knight(6,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Rook(7, 0,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Pawn(4,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Pawn(3,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Pawn(2,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Pawn(5,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Pawn(1,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Pawn(0,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Pawn(6,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this.black.push(new Pawn(7, 1, false));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}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endParaRPr/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show() { // 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for (var i = 0; i &lt; this.white.length; i++) {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  this.white[i].show();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}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for (var i = 0; i &lt; this.black.length; i++) {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  this.black[i].show();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  }</a:t>
            </a:r>
          </a:p>
          <a:p>
            <a:pPr>
              <a:defRPr sz="1000">
                <a:latin typeface="맑은고딕" charset="0"/>
                <a:ea typeface="맑은고딕" charset="0"/>
                <a:cs typeface="맑은고딕" charset="0"/>
              </a:defRPr>
            </a:pPr>
            <a:r>
              <a:t>  }</a:t>
            </a:r>
          </a:p>
          <a:p>
            <a:pPr>
              <a:defRPr sz="2000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NwCAAD7EgAATAUAAAAgAAAmAAAACAAAAP//////////"/>
              </a:ext>
            </a:extLst>
          </p:cNvSpPr>
          <p:nvPr/>
        </p:nvSpPr>
        <p:spPr>
          <a:xfrm>
            <a:off x="806450" y="808355"/>
            <a:ext cx="258826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MIAAC1NAAAuicAAAAAAAAmAAAACAAAAP//////////"/>
              </a:ext>
            </a:extLst>
          </p:cNvSpPr>
          <p:nvPr/>
        </p:nvSpPr>
        <p:spPr>
          <a:xfrm>
            <a:off x="806450" y="1706880"/>
            <a:ext cx="8070850" cy="509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5.11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5.24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5.25~ 5.31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영문보고서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6.01~   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준비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발표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MIAAC1NAAAuicAAAAAAAAmAAAACAAAAP//////////"/>
              </a:ext>
            </a:extLst>
          </p:cNvSpPr>
          <p:nvPr/>
        </p:nvSpPr>
        <p:spPr>
          <a:xfrm>
            <a:off x="806450" y="1706880"/>
            <a:ext cx="8070850" cy="509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선정에서 시간을 너무 소모해 다른 조보다 작업에 착수할 수 있는 시간이 짧을 거라고 생각합니다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마지막까지 최선을 다해 결과를 내도록 노력하겠습니다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NwCAADrCwAATAUAAAAgAAAmAAAACAAAAP//////////"/>
              </a:ext>
            </a:extLst>
          </p:cNvSpPr>
          <p:nvPr/>
        </p:nvSpPr>
        <p:spPr>
          <a:xfrm>
            <a:off x="912495" y="662940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EYHAACoEQAA9hQAAAAgAAAmAAAACAAAAP//////////"/>
              </a:ext>
            </a:extLst>
          </p:cNvSpPr>
          <p:nvPr/>
        </p:nvSpPr>
        <p:spPr>
          <a:xfrm>
            <a:off x="912495" y="1091480"/>
            <a:ext cx="5581650" cy="482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개발동기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NwCAADrCwAATAUAABAgAAAmAAAACAAAAP//////////"/>
              </a:ext>
            </a:extLst>
          </p:cNvSpPr>
          <p:nvPr/>
        </p:nvSpPr>
        <p:spPr>
          <a:xfrm>
            <a:off x="625475" y="662940"/>
            <a:ext cx="228092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MIAAC1NAAAuicAABAAAAAmAAAACAAAAP//////////"/>
              </a:ext>
            </a:extLst>
          </p:cNvSpPr>
          <p:nvPr/>
        </p:nvSpPr>
        <p:spPr>
          <a:xfrm>
            <a:off x="497205" y="1363345"/>
            <a:ext cx="8070850" cy="509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처음에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선정했던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레시피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앱이었는데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저희가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방향을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잡았다고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생각해서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선정부터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했습니다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저희가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선정하는데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꽤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소모됐습니다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제작하면서도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즐겁게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대중에게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높은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분야가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어떤것일까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생각하던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괜찮겠다는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나왔습니다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많은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세상을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놀라게했던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알파고와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바둑고수들의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대결을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떠올려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AI와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대결할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하기로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결정했고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고민끝에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체스를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선정했습니다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NwCAAD7EgAATAUAABAgAAAmAAAACAAAAP//////////"/>
              </a:ext>
            </a:extLst>
          </p:cNvSpPr>
          <p:nvPr/>
        </p:nvSpPr>
        <p:spPr>
          <a:xfrm>
            <a:off x="625475" y="558800"/>
            <a:ext cx="258826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MIAAC1NAAAuicAABAAAAAmAAAACAAAAP//////////"/>
              </a:ext>
            </a:extLst>
          </p:cNvSpPr>
          <p:nvPr/>
        </p:nvSpPr>
        <p:spPr>
          <a:xfrm>
            <a:off x="768985" y="1204595"/>
            <a:ext cx="8070850" cy="509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chess AI game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10 home edition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SE development Kit 8 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IDE for JAVA EE Developers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2018</a:t>
            </a:r>
          </a:p>
          <a:p>
            <a:pPr>
              <a:defRPr sz="2000">
                <a:latin typeface="맑은 고딕" pitchFamily="3" charset="-127"/>
                <a:ea typeface="SimSun" charset="0"/>
                <a:cs typeface="Times New Roman" pitchFamily="1" charset="0"/>
              </a:defRPr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Office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</a:t>
            </a: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NwCAAD7EgAATAUAAAAgAAAmAAAACAAAAP//////////"/>
              </a:ext>
            </a:extLst>
          </p:cNvSpPr>
          <p:nvPr/>
        </p:nvSpPr>
        <p:spPr>
          <a:xfrm>
            <a:off x="697230" y="662940"/>
            <a:ext cx="258826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3. 알고리즘</a:t>
            </a: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MIAAC1NAAAuicAAAAAAAAmAAAACAAAAP//////////"/>
              </a:ext>
            </a:extLst>
          </p:cNvSpPr>
          <p:nvPr/>
        </p:nvSpPr>
        <p:spPr>
          <a:xfrm>
            <a:off x="497205" y="1363345"/>
            <a:ext cx="8070850" cy="509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Min Max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턴제게임에서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알고리즘이다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이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경우의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탐색한다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일단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게임판의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집합을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정의역으로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집합을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치역으로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함수값이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수록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게임판의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A플레이어에게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유리하고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수록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게임판의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플레이어에게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유리하도록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설정한다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임의의상태를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최적의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찾으면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LE개체1"/>
          <p:cNvGraphicFramePr>
            <a:extLst>
              <a:ext uri="smNativeData">
                <pr:smNativeData xmlns:pr="smNativeData" xmlns:p14="http://schemas.microsoft.com/office/powerpoint/2010/main" xmlns="" val="SMDATA_18_Lt+z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AAAAAuBgAAIjYAAJApAAAAAAAAJgAAAAgAAAD//////////w=="/>
              </a:ext>
            </a:extLst>
          </p:cNvGraphicFramePr>
          <p:nvPr>
            <p:extLst>
              <p:ext uri="{D42A27DB-BD31-4B8C-83A1-F6EECF244321}">
                <p14:modId xmlns:p14="http://schemas.microsoft.com/office/powerpoint/2010/main" val="1081591879"/>
              </p:ext>
            </p:extLst>
          </p:nvPr>
        </p:nvGraphicFramePr>
        <p:xfrm>
          <a:off x="649922" y="970915"/>
          <a:ext cx="7844155" cy="501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int.Picture" r:id="rId3" imgW="19050" imgH="19050" progId="Paint.Picture">
                  <p:embed/>
                </p:oleObj>
              </mc:Choice>
              <mc:Fallback>
                <p:oleObj name="Paint.Picture" r:id="rId3" imgW="19050" imgH="19050" progId="Paint.Picture">
                  <p:embed/>
                  <p:pic>
                    <p:nvPicPr>
                      <p:cNvPr id="0" name="OLE개체1" descr="image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" y="970915"/>
                        <a:ext cx="7844155" cy="5015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6wsAALIaAADHFAAAIh0AAAAgAAAmAAAACAAAAP//////////"/>
              </a:ext>
            </a:extLst>
          </p:cNvSpPr>
          <p:nvPr/>
        </p:nvSpPr>
        <p:spPr>
          <a:xfrm>
            <a:off x="2365375" y="3859530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2</a:t>
            </a:r>
          </a:p>
        </p:txBody>
      </p:sp>
      <p:sp>
        <p:nvSpPr>
          <p:cNvPr id="4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hcAALIaAACOIAAAIh0AAAAgAAAmAAAACAAAAP//////////"/>
              </a:ext>
            </a:extLst>
          </p:cNvSpPr>
          <p:nvPr/>
        </p:nvSpPr>
        <p:spPr>
          <a:xfrm>
            <a:off x="4069715" y="3859530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3</a:t>
            </a:r>
          </a:p>
        </p:txBody>
      </p:sp>
      <p:sp>
        <p:nvSpPr>
          <p:cNvPr id="5" name="텍스트상자3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xQAAGgkAACjHQAA2CYAAAAgAAAmAAAACAAAAP//////////"/>
              </a:ext>
            </a:extLst>
          </p:cNvSpPr>
          <p:nvPr/>
        </p:nvSpPr>
        <p:spPr>
          <a:xfrm>
            <a:off x="3674745" y="52228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5</a:t>
            </a:r>
          </a:p>
        </p:txBody>
      </p:sp>
      <p:sp>
        <p:nvSpPr>
          <p:cNvPr id="6" name="텍스트상자4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hsAAGgkAAA6JAAA2CYAAAAgAAAmAAAACAAAAP//////////"/>
              </a:ext>
            </a:extLst>
          </p:cNvSpPr>
          <p:nvPr/>
        </p:nvSpPr>
        <p:spPr>
          <a:xfrm>
            <a:off x="4572000" y="52228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3</a:t>
            </a:r>
          </a:p>
        </p:txBody>
      </p:sp>
      <p:sp>
        <p:nvSpPr>
          <p:cNvPr id="7" name="텍스트상자5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B8AAGgkAACkKAAA2CYAAAAgAAAmAAAACAAAAP//////////"/>
              </a:ext>
            </a:extLst>
          </p:cNvSpPr>
          <p:nvPr/>
        </p:nvSpPr>
        <p:spPr>
          <a:xfrm>
            <a:off x="5217795" y="52228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8</a:t>
            </a:r>
          </a:p>
        </p:txBody>
      </p:sp>
      <p:sp>
        <p:nvSpPr>
          <p:cNvPr id="8" name="텍스트상자6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9iUAAGgkAADSLgAA2CYAAAAgAAAmAAAACAAAAP//////////"/>
              </a:ext>
            </a:extLst>
          </p:cNvSpPr>
          <p:nvPr/>
        </p:nvSpPr>
        <p:spPr>
          <a:xfrm>
            <a:off x="6222365" y="52228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1</a:t>
            </a:r>
          </a:p>
        </p:txBody>
      </p:sp>
      <p:sp>
        <p:nvSpPr>
          <p:cNvPr id="9" name="텍스트상자7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ysAAGgkAACHNAAA2CYAAAAgAAAmAAAACAAAAP//////////"/>
              </a:ext>
            </a:extLst>
          </p:cNvSpPr>
          <p:nvPr/>
        </p:nvSpPr>
        <p:spPr>
          <a:xfrm>
            <a:off x="6868160" y="52228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4</a:t>
            </a:r>
          </a:p>
        </p:txBody>
      </p:sp>
      <p:sp>
        <p:nvSpPr>
          <p:cNvPr id="10" name="텍스트상자8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9zAAAGgkAADTOQAA2CYAAAAgAAAmAAAACAAAAP//////////"/>
              </a:ext>
            </a:extLst>
          </p:cNvSpPr>
          <p:nvPr/>
        </p:nvSpPr>
        <p:spPr>
          <a:xfrm>
            <a:off x="7729220" y="52228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7</a:t>
            </a:r>
          </a:p>
        </p:txBody>
      </p:sp>
      <p:sp>
        <p:nvSpPr>
          <p:cNvPr id="11" name="텍스트상자9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iIAALIaAABCKwAAIh0AAAAgAAAmAAAACAAAAP//////////"/>
              </a:ext>
            </a:extLst>
          </p:cNvSpPr>
          <p:nvPr/>
        </p:nvSpPr>
        <p:spPr>
          <a:xfrm>
            <a:off x="5591810" y="3859530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1</a:t>
            </a:r>
          </a:p>
        </p:txBody>
      </p:sp>
      <p:sp>
        <p:nvSpPr>
          <p:cNvPr id="12" name="텍스트상자10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7ykAALIaAADLMgAAIh0AAAAgAAAmAAAACAAAAP//////////"/>
              </a:ext>
            </a:extLst>
          </p:cNvSpPr>
          <p:nvPr/>
        </p:nvSpPr>
        <p:spPr>
          <a:xfrm>
            <a:off x="6724650" y="378777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4</a:t>
            </a:r>
          </a:p>
        </p:txBody>
      </p:sp>
      <p:sp>
        <p:nvSpPr>
          <p:cNvPr id="13" name="텍스트상자1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CYAAPwQAAC0LwAAbBMAAAAgAAAmAAAACAAAAP//////////"/>
              </a:ext>
            </a:extLst>
          </p:cNvSpPr>
          <p:nvPr/>
        </p:nvSpPr>
        <p:spPr>
          <a:xfrm>
            <a:off x="6150610" y="249618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4</a:t>
            </a:r>
          </a:p>
        </p:txBody>
      </p:sp>
      <p:sp>
        <p:nvSpPr>
          <p:cNvPr id="14" name="텍스트상자12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BMAAMYQAAAgHAAANhMAAAAgAAAmAAAACAAAAP//////////"/>
              </a:ext>
            </a:extLst>
          </p:cNvSpPr>
          <p:nvPr/>
        </p:nvSpPr>
        <p:spPr>
          <a:xfrm>
            <a:off x="3418840" y="2496185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3</a:t>
            </a:r>
          </a:p>
        </p:txBody>
      </p:sp>
      <p:sp>
        <p:nvSpPr>
          <p:cNvPr id="15" name="텍스트상자13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x0AALcHAAB/JgAAJwoAAAAgAAAmAAAACAAAAP//////////"/>
              </a:ext>
            </a:extLst>
          </p:cNvSpPr>
          <p:nvPr/>
        </p:nvSpPr>
        <p:spPr>
          <a:xfrm>
            <a:off x="4871720" y="1148394"/>
            <a:ext cx="14401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/>
              <a:t>3</a:t>
            </a:r>
          </a:p>
        </p:txBody>
      </p:sp>
      <p:sp>
        <p:nvSpPr>
          <p:cNvPr id="16" name="텍스트상자14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QEAAMQBAAA4EQAANAQAAAAgAAAmAAAACAAAAP//////////"/>
              </a:ext>
            </a:extLst>
          </p:cNvSpPr>
          <p:nvPr/>
        </p:nvSpPr>
        <p:spPr>
          <a:xfrm>
            <a:off x="287655" y="287020"/>
            <a:ext cx="251142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최소 최대 트리 탐색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MIAAC1NAAAuicAAAAAAAAmAAAACAAAAP//////////"/>
              </a:ext>
            </a:extLst>
          </p:cNvSpPr>
          <p:nvPr/>
        </p:nvSpPr>
        <p:spPr>
          <a:xfrm>
            <a:off x="497205" y="1363345"/>
            <a:ext cx="8070850" cy="509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t>A와 B는 각 플레이어의 턴을 의미한다.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A 플레이어는 상태함수 값이 더 큰 쪽으로 수를 택하면 되고,</a:t>
            </a:r>
          </a:p>
          <a:p>
            <a:pPr>
              <a:defRPr sz="2000"/>
            </a:pPr>
            <a:r>
              <a:t>B 플레이어는 상태함수 값이 더 작은 쪽으로 수를 택하면 된다.</a:t>
            </a:r>
          </a:p>
          <a:p>
            <a:pPr>
              <a:defRPr sz="2000"/>
            </a:pPr>
            <a:r>
              <a:t>그림과 같이  A노드에서는 자식들의 값들 중 최대값을 선택하여 리턴하고, </a:t>
            </a:r>
          </a:p>
          <a:p>
            <a:pPr>
              <a:defRPr sz="2000"/>
            </a:pPr>
            <a:r>
              <a:t>B 노드에서는 자식들의 값들 중 최소값을 선택하여 리턴하면 된다.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 이 과정을 통틀어 Minimax Algorithm 이라고 한다.</a:t>
            </a:r>
          </a:p>
          <a:p>
            <a:pPr>
              <a:defRPr sz="2000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iIHhtDAAAABAAAAAAAAAAAADkPya/WPKLJb8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ISAACkBgAAYhcAAFQL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39110" y="107950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그림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u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FQLAACkBgAABBAAAFQL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0" y="107950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UaAACkBgAAdR8AAFQLAAAA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351655" y="107950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4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T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knAACkBgAA+SsAAFQLAAAA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6386195" y="107950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5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B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JUEAACkBgAARQkAAFQLAAAA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744855" y="107950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6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B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AgAACkBgAAgCUAAFQLAAAA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0" y="107950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7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g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ISAACKDQAAYhcAADoSAAAAAAAAJgAAAAgAAAD//////////w=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3039110" y="220091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8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B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MLAACKDQAAUxAAADoSAAAAAAAAJgAAAAgAAAD//////////w=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1891665" y="220091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9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KC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UaAACKDQAAdR8AADoSAAAAAAAAJgAAAAgAAAD//////////w=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4351655" y="220091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그림10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B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knAACKDQAA+SsAADoSAAAAAAAAJgAAAAgAAAD//////////w=="/>
              </a:ext>
            </a:extLst>
          </p:cNvPicPr>
          <p:nvPr/>
        </p:nvPicPr>
        <p:blipFill>
          <a:blip r:embed="rId12"/>
          <a:stretch>
            <a:fillRect/>
          </a:stretch>
        </p:blipFill>
        <p:spPr>
          <a:xfrm>
            <a:off x="6386195" y="220091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그림1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DQaQOdNtDRvzMzMzMzsxN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JUEAACKDQAARQkAADoSAAAAAAAAJgAAAAgAAAD//////////w==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744855" y="220091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그림1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8_Lt+z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AgAACKDQAAgCUAADoSAAAAAAAAJgAAAAgAAAD//////////w==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5334000" y="2200910"/>
            <a:ext cx="762000" cy="76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sDTK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QQAAP4BAACyEgAAbgQAAAAgAAAmAAAACAAAAP//////////"/>
              </a:ext>
            </a:extLst>
          </p:cNvSpPr>
          <p:nvPr/>
        </p:nvSpPr>
        <p:spPr>
          <a:xfrm>
            <a:off x="833755" y="584383"/>
            <a:ext cx="389890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 err="1"/>
              <a:t>사용할</a:t>
            </a:r>
            <a:r>
              <a:rPr dirty="0"/>
              <a:t> </a:t>
            </a:r>
            <a:r>
              <a:rPr dirty="0" err="1"/>
              <a:t>체스</a:t>
            </a:r>
            <a:r>
              <a:rPr dirty="0"/>
              <a:t> 말 </a:t>
            </a:r>
            <a:r>
              <a:rPr dirty="0" err="1"/>
              <a:t>이미지</a:t>
            </a:r>
            <a:endParaRPr dirty="0"/>
          </a:p>
        </p:txBody>
      </p:sp>
      <p:sp>
        <p:nvSpPr>
          <p:cNvPr id="15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sDTK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QQAAEolAAAyJAAAuicAAAAgAAAmAAAACAAAAP//////////"/>
              </a:ext>
            </a:extLst>
          </p:cNvSpPr>
          <p:nvPr/>
        </p:nvSpPr>
        <p:spPr>
          <a:xfrm>
            <a:off x="744855" y="5863590"/>
            <a:ext cx="741489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위의</a:t>
            </a:r>
            <a:r>
              <a:rPr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이미지는</a:t>
            </a:r>
            <a:r>
              <a:rPr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wikipedia에</a:t>
            </a:r>
            <a:r>
              <a:rPr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된 </a:t>
            </a:r>
            <a:r>
              <a:rPr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</a:t>
            </a:r>
            <a:r>
              <a:rPr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OLE개체1"/>
          <p:cNvGraphicFramePr>
            <a:extLst>
              <a:ext uri="smNativeData">
                <pr:smNativeData xmlns:pr="smNativeData" xmlns:p14="http://schemas.microsoft.com/office/powerpoint/2010/main" xmlns="" val="SMDATA_18_Lt+z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bFwAADAAAABAAAAAAAAAAAAAAAAAAAAAAAAAAHgAAAGgAAAAAAAAAAAAAAAAAAAAAAAAAAAAAABAnAAAQJwAAAAAAAAAAAAAAAAAAAAAAAAAAAAAAAAAAAAAAAAAAAAAUAAAAAAAAAMDA/wAAAAAAZAAAADIAAAAAAAAAZAAAAAAAAAB/f38AAA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JUEAADvEwAAYhcAAJUjAAAAAAAAJgAAAAgAAAD//////////w=="/>
              </a:ext>
            </a:extLst>
          </p:cNvGraphicFramePr>
          <p:nvPr/>
        </p:nvGraphicFramePr>
        <p:xfrm>
          <a:off x="744855" y="3240405"/>
          <a:ext cx="3056255" cy="254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int.Picture" r:id="rId15" imgW="19050" imgH="19050" progId="Paint.Picture">
                  <p:embed/>
                </p:oleObj>
              </mc:Choice>
              <mc:Fallback>
                <p:oleObj name="Paint.Picture" r:id="rId15" imgW="19050" imgH="19050" progId="Paint.Picture">
                  <p:embed/>
                  <p:pic>
                    <p:nvPicPr>
                      <p:cNvPr id="0" name="OLE개체1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" y="3240405"/>
                        <a:ext cx="3056255" cy="2543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:p14="http://schemas.microsoft.com/office/powerpoint/2010/main" xmlns="" val="SMDATA_16_Lt+z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NwCAAD7EgAATAUAABAgAAAmAAAACAAAAP//////////"/>
              </a:ext>
            </a:extLst>
          </p:cNvSpPr>
          <p:nvPr/>
        </p:nvSpPr>
        <p:spPr>
          <a:xfrm>
            <a:off x="835660" y="664845"/>
            <a:ext cx="258826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20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wMAAGoGAADtGgAAwSMAAAAAAAAmAAAACAAAAP//////////"/>
              </a:ext>
            </a:extLst>
          </p:cNvSpPr>
          <p:nvPr/>
        </p:nvSpPr>
        <p:spPr>
          <a:xfrm>
            <a:off x="835660" y="1242695"/>
            <a:ext cx="3879850" cy="4769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test; 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moving = false;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tileSize = 100;  // 각 타일의 크기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images = []; //적용될 이미지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whiteAI = true; // 백색말 결정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blackAI = false; // 흑색말 결정 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depthPara; // 위치 값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depthPlus; // 백색말 위치변수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var depthMinus; // 흑색말 위치변수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function setup() {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createBoard(800, 800); // 체스판 크기 (X,Y) 생성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for (var i = 1; i &lt; 10; i++) {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images.push(loadImage("images/2000px-Chess_Pieces_Sprite_0" + i + ".png"));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for (var i = 10; i &lt; 13; i++) {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images.push(loadImage("images/2000px-Chess_Pieces_Sprite_" + i + ".png"));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test = new Board();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000"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상자3"/>
          <p:cNvSpPr txBox="1">
            <a:extLst>
              <a:ext uri="smNativeData">
                <pr:smNativeData xmlns:pr="smNativeData" xmlns:p14="http://schemas.microsoft.com/office/powerpoint/2010/main" xmlns="" val="SMDATA_16_Lt+z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hsAAGoGAAAlMAAAwSMAAAAAAAAmAAAACAAAAP//////////"/>
              </a:ext>
            </a:extLst>
          </p:cNvSpPr>
          <p:nvPr/>
        </p:nvSpPr>
        <p:spPr>
          <a:xfrm>
            <a:off x="4448810" y="1042670"/>
            <a:ext cx="3377565" cy="4769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맑은고딕" charset="0"/>
                <a:ea typeface="SimSun" charset="0"/>
                <a:cs typeface="Times New Roman" pitchFamily="1" charset="0"/>
              </a:defRPr>
            </a:pPr>
            <a:endParaRPr/>
          </a:p>
          <a:p>
            <a:pPr>
              <a:defRPr sz="2000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884</Words>
  <Application>Microsoft Office PowerPoint</Application>
  <PresentationFormat>화면 슬라이드 쇼(4:3)</PresentationFormat>
  <Paragraphs>169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SimSun</vt:lpstr>
      <vt:lpstr>굴림</vt:lpstr>
      <vt:lpstr>돋움</vt:lpstr>
      <vt:lpstr>맑은 고딕</vt:lpstr>
      <vt:lpstr>맑은고딕</vt:lpstr>
      <vt:lpstr>바탕</vt:lpstr>
      <vt:lpstr>Arial</vt:lpstr>
      <vt:lpstr>Calibri</vt:lpstr>
      <vt:lpstr>Garamond</vt:lpstr>
      <vt:lpstr>Times New Roman</vt:lpstr>
      <vt:lpstr>자연주의</vt:lpstr>
      <vt:lpstr>Paint.Picture</vt:lpstr>
      <vt:lpstr>프로젝트 중간 보고서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조현석</dc:creator>
  <cp:keywords/>
  <dc:description/>
  <cp:lastModifiedBy>Administrator</cp:lastModifiedBy>
  <cp:revision>1</cp:revision>
  <dcterms:created xsi:type="dcterms:W3CDTF">2020-04-29T18:42:26Z</dcterms:created>
  <dcterms:modified xsi:type="dcterms:W3CDTF">2020-05-08T05:01:07Z</dcterms:modified>
</cp:coreProperties>
</file>