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5" r:id="rId1"/>
    <p:sldMasterId id="2147483726" r:id="rId2"/>
  </p:sldMasterIdLst>
  <p:notesMasterIdLst>
    <p:notesMasterId r:id="rId12"/>
  </p:notesMasterIdLst>
  <p:handoutMasterIdLst>
    <p:handoutMasterId r:id="rId13"/>
  </p:handoutMasterIdLst>
  <p:sldIdLst>
    <p:sldId id="538" r:id="rId3"/>
    <p:sldId id="585" r:id="rId4"/>
    <p:sldId id="614" r:id="rId5"/>
    <p:sldId id="616" r:id="rId6"/>
    <p:sldId id="622" r:id="rId7"/>
    <p:sldId id="617" r:id="rId8"/>
    <p:sldId id="620" r:id="rId9"/>
    <p:sldId id="619" r:id="rId10"/>
    <p:sldId id="587" r:id="rId11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2" userDrawn="1">
          <p15:clr>
            <a:srgbClr val="A4A3A4"/>
          </p15:clr>
        </p15:guide>
        <p15:guide id="3" orient="horz" pos="2159">
          <p15:clr>
            <a:srgbClr val="A4A3A4"/>
          </p15:clr>
        </p15:guide>
        <p15:guide id="4" pos="2879">
          <p15:clr>
            <a:srgbClr val="A4A3A4"/>
          </p15:clr>
        </p15:guide>
        <p15:guide id="5" orient="horz" pos="2158">
          <p15:clr>
            <a:srgbClr val="A4A3A4"/>
          </p15:clr>
        </p15:guide>
        <p15:guide id="6" pos="2878">
          <p15:clr>
            <a:srgbClr val="A4A3A4"/>
          </p15:clr>
        </p15:guide>
        <p15:guide id="7" orient="horz" pos="2157">
          <p15:clr>
            <a:srgbClr val="A4A3A4"/>
          </p15:clr>
        </p15:guide>
        <p15:guide id="8" pos="287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3" autoAdjust="0"/>
    <p:restoredTop sz="93495" autoAdjust="0"/>
  </p:normalViewPr>
  <p:slideViewPr>
    <p:cSldViewPr snapToObjects="1">
      <p:cViewPr>
        <p:scale>
          <a:sx n="125" d="100"/>
          <a:sy n="125" d="100"/>
        </p:scale>
        <p:origin x="1116" y="-702"/>
      </p:cViewPr>
      <p:guideLst>
        <p:guide orient="horz" pos="2157"/>
        <p:guide pos="2877"/>
      </p:guideLst>
    </p:cSldViewPr>
  </p:slideViewPr>
  <p:outlineViewPr>
    <p:cViewPr>
      <p:scale>
        <a:sx n="33" d="100"/>
        <a:sy n="33" d="100"/>
      </p:scale>
      <p:origin x="252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 snapToObjects="1">
      <p:cViewPr varScale="1">
        <p:scale>
          <a:sx n="54" d="100"/>
          <a:sy n="54" d="100"/>
        </p:scale>
        <p:origin x="-1902" y="-108"/>
      </p:cViewPr>
      <p:guideLst>
        <p:guide orient="horz" pos="3126"/>
        <p:guide pos="2142"/>
        <p:guide orient="horz" pos="2159"/>
        <p:guide pos="2879"/>
        <p:guide orient="horz" pos="2158"/>
        <p:guide pos="2878"/>
        <p:guide orient="horz" pos="2157"/>
        <p:guide pos="287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332"/>
          </a:xfrm>
          <a:prstGeom prst="rect">
            <a:avLst/>
          </a:prstGeom>
        </p:spPr>
        <p:txBody>
          <a:bodyPr vert="horz" lIns="91438" tIns="45718" rIns="91438" bIns="457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5" y="1"/>
            <a:ext cx="2945659" cy="496332"/>
          </a:xfrm>
          <a:prstGeom prst="rect">
            <a:avLst/>
          </a:prstGeom>
        </p:spPr>
        <p:txBody>
          <a:bodyPr vert="horz" lIns="91438" tIns="45718" rIns="91438" bIns="45718" rtlCol="0"/>
          <a:lstStyle>
            <a:lvl1pPr algn="r">
              <a:defRPr sz="1200"/>
            </a:lvl1pPr>
          </a:lstStyle>
          <a:p>
            <a:fld id="{9ED9CF01-373F-4BB3-BA17-2E82F4643F65}" type="datetimeFigureOut">
              <a:rPr lang="ko-KR" altLang="en-US" smtClean="0"/>
              <a:pPr/>
              <a:t>2020-10-16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28584"/>
            <a:ext cx="2945659" cy="496332"/>
          </a:xfrm>
          <a:prstGeom prst="rect">
            <a:avLst/>
          </a:prstGeom>
        </p:spPr>
        <p:txBody>
          <a:bodyPr vert="horz" lIns="91438" tIns="45718" rIns="91438" bIns="457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5" y="9428584"/>
            <a:ext cx="2945659" cy="496332"/>
          </a:xfrm>
          <a:prstGeom prst="rect">
            <a:avLst/>
          </a:prstGeom>
        </p:spPr>
        <p:txBody>
          <a:bodyPr vert="horz" lIns="91438" tIns="45718" rIns="91438" bIns="45718" rtlCol="0" anchor="b"/>
          <a:lstStyle>
            <a:lvl1pPr algn="r">
              <a:defRPr sz="1200"/>
            </a:lvl1pPr>
          </a:lstStyle>
          <a:p>
            <a:fld id="{850D1825-525C-4C42-AD13-0CFDC8CA21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834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332"/>
          </a:xfrm>
          <a:prstGeom prst="rect">
            <a:avLst/>
          </a:prstGeom>
        </p:spPr>
        <p:txBody>
          <a:bodyPr vert="horz" lIns="91438" tIns="45718" rIns="91438" bIns="457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6332"/>
          </a:xfrm>
          <a:prstGeom prst="rect">
            <a:avLst/>
          </a:prstGeom>
        </p:spPr>
        <p:txBody>
          <a:bodyPr vert="horz" lIns="91438" tIns="45718" rIns="91438" bIns="45718" rtlCol="0"/>
          <a:lstStyle>
            <a:lvl1pPr algn="r">
              <a:defRPr sz="1200"/>
            </a:lvl1pPr>
          </a:lstStyle>
          <a:p>
            <a:fld id="{3671B95E-EAF3-47BF-8031-05D0FB6F9177}" type="datetimeFigureOut">
              <a:rPr lang="ko-KR" altLang="en-US" smtClean="0"/>
              <a:pPr/>
              <a:t>2020-10-16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8" tIns="45718" rIns="91438" bIns="457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8"/>
          </a:xfrm>
          <a:prstGeom prst="rect">
            <a:avLst/>
          </a:prstGeom>
        </p:spPr>
        <p:txBody>
          <a:bodyPr vert="horz" lIns="91438" tIns="45718" rIns="91438" bIns="457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584"/>
            <a:ext cx="2945659" cy="496332"/>
          </a:xfrm>
          <a:prstGeom prst="rect">
            <a:avLst/>
          </a:prstGeom>
        </p:spPr>
        <p:txBody>
          <a:bodyPr vert="horz" lIns="91438" tIns="45718" rIns="91438" bIns="457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28584"/>
            <a:ext cx="2945659" cy="496332"/>
          </a:xfrm>
          <a:prstGeom prst="rect">
            <a:avLst/>
          </a:prstGeom>
        </p:spPr>
        <p:txBody>
          <a:bodyPr vert="horz" lIns="91438" tIns="45718" rIns="91438" bIns="45718" rtlCol="0" anchor="b"/>
          <a:lstStyle>
            <a:lvl1pPr algn="r">
              <a:defRPr sz="1200"/>
            </a:lvl1pPr>
          </a:lstStyle>
          <a:p>
            <a:fld id="{E33542B7-6B3E-4E8A-967B-A5BE1B65BF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28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06E53E-4A5A-41F6-A038-914E820B5E61}" type="slidenum">
              <a:rPr lang="en-US" altLang="ko-KR" smtClean="0">
                <a:solidFill>
                  <a:prstClr val="black"/>
                </a:solidFill>
                <a:latin typeface="굴림" charset="-127"/>
                <a:ea typeface="굴림" charset="-127"/>
              </a:rPr>
              <a:pPr/>
              <a:t>1</a:t>
            </a:fld>
            <a:endParaRPr lang="en-US" altLang="ko-KR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 sz="13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012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542B7-6B3E-4E8A-967B-A5BE1B65BF1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918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542B7-6B3E-4E8A-967B-A5BE1B65BF1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062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542B7-6B3E-4E8A-967B-A5BE1B65BF1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415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542B7-6B3E-4E8A-967B-A5BE1B65BF1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169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542B7-6B3E-4E8A-967B-A5BE1B65BF1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838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542B7-6B3E-4E8A-967B-A5BE1B65BF1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841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35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0C8C2-56F1-40B5-AA6C-C68D7C638D3D}" type="datetime1">
              <a:rPr lang="ko-KR" altLang="en-US" smtClean="0"/>
              <a:t>2020-10-16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B57F1-F1E1-4914-802F-B834BEB6F8A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159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EBDD3-8578-4641-8DEB-9A31DB5B5346}" type="datetime1">
              <a:rPr lang="ko-KR" altLang="en-US" smtClean="0"/>
              <a:t>2020-10-16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A4456-4456-4CF3-BF76-F1DC1B3A5D2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238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649C-9F23-4476-9766-6EDB9FC5B71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905F-2C90-4F78-B807-50081D8F8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792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94899" y="1340768"/>
            <a:ext cx="8769589" cy="4968552"/>
          </a:xfrm>
        </p:spPr>
        <p:txBody>
          <a:bodyPr>
            <a:normAutofit/>
          </a:bodyPr>
          <a:lstStyle>
            <a:lvl1pPr marL="288000" marR="0" indent="-288000" algn="l" defTabSz="914354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Tx/>
              <a:buBlip>
                <a:blip r:embed="rId2"/>
              </a:buBlip>
              <a:tabLst/>
              <a:defRPr sz="1800"/>
            </a:lvl1pPr>
            <a:lvl2pPr marL="72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marL="10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3pPr>
          </a:lstStyle>
          <a:p>
            <a:pPr marL="0" marR="0" lvl="0" indent="180000" algn="l" defTabSz="914354" rtl="0" eaLnBrk="1" fontAlgn="auto" latinLnBrk="1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94899" y="6469220"/>
            <a:ext cx="2133600" cy="252255"/>
          </a:xfrm>
        </p:spPr>
        <p:txBody>
          <a:bodyPr/>
          <a:lstStyle>
            <a:lvl1pPr>
              <a:defRPr sz="10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ADA1137D-E5E1-4B61-B384-BEA7E469851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63044" y="6469220"/>
            <a:ext cx="2895600" cy="252255"/>
          </a:xfrm>
        </p:spPr>
        <p:txBody>
          <a:bodyPr/>
          <a:lstStyle>
            <a:lvl1pPr>
              <a:defRPr sz="10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30888" y="6469220"/>
            <a:ext cx="2133600" cy="252255"/>
          </a:xfrm>
        </p:spPr>
        <p:txBody>
          <a:bodyPr/>
          <a:lstStyle>
            <a:lvl1pPr>
              <a:defRPr sz="10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7690905F-2C90-4F78-B807-50081D8F8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32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BB78-0A12-4674-9126-3736DFD650E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905F-2C90-4F78-B807-50081D8F8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488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75FA-73BF-4AFE-96A6-C958986FC50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905F-2C90-4F78-B807-50081D8F8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49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0609-F2DD-4068-B5A4-760334F3686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905F-2C90-4F78-B807-50081D8F8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651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F3D6-5B42-46A5-B17B-9FCDDBCE6D3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905F-2C90-4F78-B807-50081D8F8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6541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F24B-84C1-4BE4-9A72-6DE50CC0D37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905F-2C90-4F78-B807-50081D8F8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629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4705-085D-463C-AAE9-B401D549225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905F-2C90-4F78-B807-50081D8F8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22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F07FE-4F96-45AC-9B8C-663C08D442CF}" type="datetime1">
              <a:rPr lang="ko-KR" altLang="en-US" smtClean="0"/>
              <a:t>2020-10-16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16675-2678-4A3B-BB4F-2627CC6580C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332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F66D-4C50-4E6C-8A5C-8C530A93524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905F-2C90-4F78-B807-50081D8F8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8591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A945-E709-414D-BCDE-3351D1CD0A9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905F-2C90-4F78-B807-50081D8F8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314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55A1-3EA8-4D45-A84A-E352DB49E4A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905F-2C90-4F78-B807-50081D8F8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3720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185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7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25" y="6092825"/>
            <a:ext cx="245745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635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D2333-DEE1-4472-90BA-05ED5ACC27DD}" type="datetime1">
              <a:rPr lang="ko-KR" altLang="en-US" smtClean="0"/>
              <a:t>2020-10-16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58DAE-FAF7-4403-976F-12B488BA1E9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34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526EF-4603-4B62-9452-F2DA2F066B90}" type="datetime1">
              <a:rPr lang="ko-KR" altLang="en-US" smtClean="0"/>
              <a:t>2020-10-16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5D81F-9355-4E5F-AEAA-F37C79A3412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55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30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680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002C0-EB43-40E2-96EB-981E90EB0E55}" type="datetime1">
              <a:rPr lang="ko-KR" altLang="en-US" smtClean="0"/>
              <a:t>2020-10-16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DB06F-8B8D-4A01-B32A-58EC0DDD301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55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4B05A-0983-40DE-8A67-8BFEA5A1C0D9}" type="datetime1">
              <a:rPr lang="ko-KR" altLang="en-US" smtClean="0"/>
              <a:t>2020-10-16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5A243-1B45-4507-8A4D-42B057C6A7B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10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614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2071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180000" algn="l" defTabSz="914354" rtl="0" eaLnBrk="1" fontAlgn="auto" latinLnBrk="1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4"/>
              </a:buBlip>
              <a:tabLst/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47BA611-A96A-47A0-A24A-E40B649FCE7F}" type="datetime1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t>2020-10-16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Arial" pitchFamily="34" charset="0"/>
              <a:ea typeface="(한)동판체C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>
                  <a:tint val="75000"/>
                </a:prstClr>
              </a:solidFill>
              <a:latin typeface="Arial" pitchFamily="34" charset="0"/>
              <a:ea typeface="(한)동판체C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690905F-2C90-4F78-B807-50081D8F8BD4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(한)동판체C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Arial" pitchFamily="34" charset="0"/>
              <a:ea typeface="(한)동판체C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5255961-A4F4-4048-8275-184EE80E2C83}"/>
              </a:ext>
            </a:extLst>
          </p:cNvPr>
          <p:cNvGrpSpPr/>
          <p:nvPr userDrawn="1"/>
        </p:nvGrpSpPr>
        <p:grpSpPr>
          <a:xfrm>
            <a:off x="0" y="388780"/>
            <a:ext cx="9143999" cy="670150"/>
            <a:chOff x="0" y="153319"/>
            <a:chExt cx="15119347" cy="79874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9198494-2C06-4326-A147-D5DB006685F5}"/>
                </a:ext>
              </a:extLst>
            </p:cNvPr>
            <p:cNvSpPr/>
            <p:nvPr/>
          </p:nvSpPr>
          <p:spPr>
            <a:xfrm>
              <a:off x="322262" y="153319"/>
              <a:ext cx="14797085" cy="79863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2833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FFDD0F6-9F86-401A-92B6-8E7EB506496D}"/>
                </a:ext>
              </a:extLst>
            </p:cNvPr>
            <p:cNvSpPr/>
            <p:nvPr/>
          </p:nvSpPr>
          <p:spPr>
            <a:xfrm>
              <a:off x="0" y="153430"/>
              <a:ext cx="322263" cy="798629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2833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94899" y="388780"/>
            <a:ext cx="8491901" cy="670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0429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kern="1200">
          <a:solidFill>
            <a:schemeClr val="tx1"/>
          </a:solidFill>
          <a:latin typeface="10X10 Bold" panose="020D0604000000000000" pitchFamily="50" charset="-127"/>
          <a:ea typeface="10X10 Bold" panose="020D0604000000000000" pitchFamily="50" charset="-127"/>
          <a:cs typeface="+mj-cs"/>
        </a:defRPr>
      </a:lvl1pPr>
    </p:titleStyle>
    <p:bodyStyle>
      <a:lvl1pPr marL="0" marR="0" indent="0" algn="l" defTabSz="914354" rtl="0" eaLnBrk="1" fontAlgn="auto" latinLnBrk="1" hangingPunct="1">
        <a:lnSpc>
          <a:spcPct val="130000"/>
        </a:lnSpc>
        <a:spcBef>
          <a:spcPts val="0"/>
        </a:spcBef>
        <a:spcAft>
          <a:spcPts val="60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KoPub돋움체 Bold" panose="02020603020101020101" pitchFamily="18" charset="-127"/>
        <a:buChar char="-"/>
        <a:defRPr sz="14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62EF6FA-5FF8-4146-AC32-855D12D85CC3}"/>
              </a:ext>
            </a:extLst>
          </p:cNvPr>
          <p:cNvSpPr/>
          <p:nvPr/>
        </p:nvSpPr>
        <p:spPr>
          <a:xfrm>
            <a:off x="0" y="0"/>
            <a:ext cx="9144000" cy="247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345" y="1620089"/>
            <a:ext cx="8712200" cy="584775"/>
          </a:xfrm>
          <a:prstGeom prst="rect">
            <a:avLst/>
          </a:prstGeom>
          <a:noFill/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</a:pPr>
            <a:r>
              <a:rPr lang="en-US" altLang="ko-KR" sz="3200" kern="0" spc="-100" dirty="0" err="1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</a:rPr>
              <a:t>SmartMobility</a:t>
            </a:r>
            <a:r>
              <a:rPr lang="en-US" altLang="ko-KR" sz="3200" kern="0" spc="-1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</a:rPr>
              <a:t> UI </a:t>
            </a:r>
            <a:r>
              <a:rPr lang="ko-KR" altLang="en-US" sz="3200" kern="0" spc="-1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</a:rPr>
              <a:t>구상도</a:t>
            </a:r>
            <a:endParaRPr lang="en-US" altLang="ko-KR" sz="3200" kern="0" spc="-10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ea"/>
            </a:endParaRPr>
          </a:p>
        </p:txBody>
      </p:sp>
      <p:sp>
        <p:nvSpPr>
          <p:cNvPr id="5" name="Rectangle 29"/>
          <p:cNvSpPr>
            <a:spLocks noChangeArrowheads="1"/>
          </p:cNvSpPr>
          <p:nvPr/>
        </p:nvSpPr>
        <p:spPr bwMode="auto">
          <a:xfrm>
            <a:off x="0" y="4636135"/>
            <a:ext cx="91440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GB" altLang="ko-KR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2020.</a:t>
            </a:r>
            <a:r>
              <a:rPr kumimoji="1" lang="en-US" altLang="ko-KR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</a:t>
            </a:r>
            <a:r>
              <a:rPr kumimoji="1" lang="en-GB" altLang="ko-KR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.15</a:t>
            </a:r>
            <a:endParaRPr kumimoji="1" lang="en-US" altLang="ko-KR" spc="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GB" altLang="ko-KR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㈜</a:t>
            </a:r>
            <a:r>
              <a:rPr kumimoji="1" lang="ko-KR" altLang="en-US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트라콤</a:t>
            </a:r>
            <a:endParaRPr kumimoji="1" lang="ko-KR" altLang="en-GB" spc="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BF7A00-C4E9-4529-99EB-837A098E96C4}"/>
              </a:ext>
            </a:extLst>
          </p:cNvPr>
          <p:cNvSpPr/>
          <p:nvPr/>
        </p:nvSpPr>
        <p:spPr>
          <a:xfrm>
            <a:off x="3733165" y="3350895"/>
            <a:ext cx="1677670" cy="349885"/>
          </a:xfrm>
          <a:prstGeom prst="rect">
            <a:avLst/>
          </a:prstGeom>
          <a:noFill/>
        </p:spPr>
        <p:txBody>
          <a:bodyPr wrap="square" tIns="36000" bIns="3600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0" spc="-1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</a:rPr>
              <a:t>박대원</a:t>
            </a:r>
            <a:endParaRPr kumimoji="0" lang="ko-KR" altLang="en-US" sz="1800" b="0" i="0" u="none" strike="noStrike" kern="0" cap="none" spc="-100" normalizeH="0" baseline="0" noProof="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effectLst/>
              <a:uLnTx/>
              <a:uFillTx/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726D750-273A-4E58-9C3C-9DC10DFA6152}"/>
              </a:ext>
            </a:extLst>
          </p:cNvPr>
          <p:cNvCxnSpPr/>
          <p:nvPr/>
        </p:nvCxnSpPr>
        <p:spPr>
          <a:xfrm>
            <a:off x="3733165" y="3322955"/>
            <a:ext cx="1677670" cy="0"/>
          </a:xfrm>
          <a:prstGeom prst="line">
            <a:avLst/>
          </a:prstGeom>
          <a:noFill/>
          <a:ln w="6350" cap="flat" cmpd="sng" algn="ctr">
            <a:solidFill>
              <a:srgbClr val="E7E6E6">
                <a:lumMod val="75000"/>
                <a:alpha val="40000"/>
              </a:srgbClr>
            </a:solidFill>
            <a:prstDash val="solid"/>
            <a:miter lim="800000"/>
          </a:ln>
          <a:effectLst/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DF61638-687D-4ED7-80DE-FEB2552C12CA}"/>
              </a:ext>
            </a:extLst>
          </p:cNvPr>
          <p:cNvCxnSpPr/>
          <p:nvPr/>
        </p:nvCxnSpPr>
        <p:spPr>
          <a:xfrm>
            <a:off x="3733165" y="3717925"/>
            <a:ext cx="1677670" cy="0"/>
          </a:xfrm>
          <a:prstGeom prst="line">
            <a:avLst/>
          </a:prstGeom>
          <a:noFill/>
          <a:ln w="6350" cap="flat" cmpd="sng" algn="ctr">
            <a:solidFill>
              <a:srgbClr val="E7E6E6">
                <a:lumMod val="75000"/>
                <a:alpha val="40000"/>
              </a:srgbClr>
            </a:solidFill>
            <a:prstDash val="solid"/>
            <a:miter lim="800000"/>
          </a:ln>
          <a:effectLst/>
        </p:spPr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87DD6A-7C46-4B37-868F-24C5FBD003F2}"/>
              </a:ext>
            </a:extLst>
          </p:cNvPr>
          <p:cNvSpPr/>
          <p:nvPr/>
        </p:nvSpPr>
        <p:spPr>
          <a:xfrm>
            <a:off x="0" y="6610350"/>
            <a:ext cx="9144000" cy="2476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51D59D-7685-4421-B46C-18E05F0D3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" y="410210"/>
            <a:ext cx="124396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55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r>
              <a:rPr lang="ko-KR" altLang="en-US" dirty="0">
                <a:latin typeface="+mn-lt"/>
                <a:ea typeface="+mn-ea"/>
              </a:rPr>
              <a:t>목차</a:t>
            </a: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17C68C50-C0EB-4D46-AE06-E1F67F7ED155}"/>
              </a:ext>
            </a:extLst>
          </p:cNvPr>
          <p:cNvSpPr>
            <a:spLocks/>
          </p:cNvSpPr>
          <p:nvPr/>
        </p:nvSpPr>
        <p:spPr>
          <a:xfrm>
            <a:off x="2179376" y="3226430"/>
            <a:ext cx="640080" cy="562610"/>
          </a:xfrm>
          <a:prstGeom prst="round2DiagRect">
            <a:avLst/>
          </a:prstGeom>
          <a:solidFill>
            <a:srgbClr val="5B9BD5">
              <a:lumMod val="50000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 b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CE2279-1BB2-4F96-9C42-FF562BF69424}"/>
              </a:ext>
            </a:extLst>
          </p:cNvPr>
          <p:cNvSpPr>
            <a:spLocks/>
          </p:cNvSpPr>
          <p:nvPr/>
        </p:nvSpPr>
        <p:spPr>
          <a:xfrm>
            <a:off x="2966776" y="3317235"/>
            <a:ext cx="4393565" cy="36933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 err="1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SmartMobility</a:t>
            </a: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변경 </a:t>
            </a: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UI </a:t>
            </a:r>
            <a:r>
              <a:rPr lang="ko-KR" altLang="en-US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구상</a:t>
            </a:r>
            <a:endParaRPr lang="ko-KR" altLang="en-US" sz="2400" b="0" strike="noStrike" cap="none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68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BFC911DC-0153-40FE-8C86-7B067E3AEA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52" b="8526"/>
          <a:stretch/>
        </p:blipFill>
        <p:spPr>
          <a:xfrm>
            <a:off x="467544" y="1758335"/>
            <a:ext cx="7936124" cy="362477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 err="1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SmartMobility</a:t>
            </a: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변경 </a:t>
            </a: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UI </a:t>
            </a:r>
            <a:r>
              <a:rPr lang="ko-KR" altLang="en-US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구상</a:t>
            </a:r>
            <a:endParaRPr lang="ko-KR" altLang="en-US" sz="3200" b="0" strike="noStrike" cap="none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590C4-F799-41A3-9C4B-249BDECC8341}"/>
              </a:ext>
            </a:extLst>
          </p:cNvPr>
          <p:cNvSpPr txBox="1"/>
          <p:nvPr/>
        </p:nvSpPr>
        <p:spPr>
          <a:xfrm>
            <a:off x="467544" y="1211287"/>
            <a:ext cx="2520280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1.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동작 설정 시간 추가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0C60E61-AA72-43EE-BEE1-6EECD09D355F}"/>
              </a:ext>
            </a:extLst>
          </p:cNvPr>
          <p:cNvSpPr/>
          <p:nvPr/>
        </p:nvSpPr>
        <p:spPr>
          <a:xfrm>
            <a:off x="3203848" y="2708920"/>
            <a:ext cx="3024336" cy="144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ADD8D2-8B47-45E8-98A3-4E01B322504C}"/>
              </a:ext>
            </a:extLst>
          </p:cNvPr>
          <p:cNvSpPr/>
          <p:nvPr/>
        </p:nvSpPr>
        <p:spPr>
          <a:xfrm>
            <a:off x="6323846" y="1758335"/>
            <a:ext cx="458708" cy="144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88E61C-73F0-4267-B99E-FB08016B2EFE}"/>
              </a:ext>
            </a:extLst>
          </p:cNvPr>
          <p:cNvSpPr txBox="1"/>
          <p:nvPr/>
        </p:nvSpPr>
        <p:spPr>
          <a:xfrm>
            <a:off x="467544" y="5589240"/>
            <a:ext cx="5256584" cy="2308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유저 수를 나누어 줄 기준시간을 초 단위로 입력합니다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.</a:t>
            </a:r>
          </a:p>
        </p:txBody>
      </p:sp>
      <p:sp>
        <p:nvSpPr>
          <p:cNvPr id="3" name="말풍선: 타원형 2">
            <a:extLst>
              <a:ext uri="{FF2B5EF4-FFF2-40B4-BE49-F238E27FC236}">
                <a16:creationId xmlns:a16="http://schemas.microsoft.com/office/drawing/2014/main" id="{9A1D9B2E-A20C-471D-A1F2-082670A3E659}"/>
              </a:ext>
            </a:extLst>
          </p:cNvPr>
          <p:cNvSpPr/>
          <p:nvPr/>
        </p:nvSpPr>
        <p:spPr>
          <a:xfrm>
            <a:off x="4219582" y="1580619"/>
            <a:ext cx="1504546" cy="936104"/>
          </a:xfrm>
          <a:prstGeom prst="wedgeEllipseCallo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TPS</a:t>
            </a:r>
            <a:r>
              <a:rPr lang="ko-KR" altLang="en-US" sz="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를 측정하고자 할 시 </a:t>
            </a:r>
            <a:r>
              <a:rPr lang="en-US" altLang="ko-KR" sz="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‘1’</a:t>
            </a:r>
            <a:r>
              <a:rPr lang="ko-KR" altLang="en-US" sz="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로 설정하시면 됩니다</a:t>
            </a:r>
            <a:r>
              <a:rPr lang="en-US" altLang="ko-KR" sz="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.</a:t>
            </a:r>
            <a:endParaRPr lang="ko-KR" altLang="en-US" sz="8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2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 err="1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SmartMobility</a:t>
            </a: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변경 </a:t>
            </a: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UI </a:t>
            </a:r>
            <a:r>
              <a:rPr lang="ko-KR" altLang="en-US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구상</a:t>
            </a:r>
            <a:endParaRPr lang="ko-KR" altLang="en-US" sz="3200" b="0" strike="noStrike" cap="none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590C4-F799-41A3-9C4B-249BDECC8341}"/>
              </a:ext>
            </a:extLst>
          </p:cNvPr>
          <p:cNvSpPr txBox="1"/>
          <p:nvPr/>
        </p:nvSpPr>
        <p:spPr>
          <a:xfrm>
            <a:off x="467544" y="1211287"/>
            <a:ext cx="2520280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2.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시나리오 예약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3B1111-C603-4098-A37E-384D28B2B524}"/>
              </a:ext>
            </a:extLst>
          </p:cNvPr>
          <p:cNvSpPr txBox="1"/>
          <p:nvPr/>
        </p:nvSpPr>
        <p:spPr>
          <a:xfrm>
            <a:off x="467544" y="5939988"/>
            <a:ext cx="5256584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기존 시나리오설정 페이지에서 예약 기능을 이용합니다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원하는 시나리오를 선택 후 예약날짜를 작성한 후 예약 버튼을 누르면 예약이 완료됩니다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.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3C3DBE9D-7934-461D-9D0E-841730FB13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69"/>
          <a:stretch/>
        </p:blipFill>
        <p:spPr>
          <a:xfrm>
            <a:off x="552440" y="1584276"/>
            <a:ext cx="7776864" cy="429959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0960FEB-EFDC-4BF4-8D74-AEF943FE4E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722" t="59346" r="38330" b="35437"/>
          <a:stretch/>
        </p:blipFill>
        <p:spPr>
          <a:xfrm>
            <a:off x="2555776" y="4776621"/>
            <a:ext cx="2804613" cy="24190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C6E7F84-E6F1-4AA9-BD18-890601DFFC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262" t="64211" r="66800" b="31705"/>
          <a:stretch/>
        </p:blipFill>
        <p:spPr>
          <a:xfrm>
            <a:off x="2834719" y="5018525"/>
            <a:ext cx="306210" cy="18934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B568CD2D-8253-4F2C-A00B-DB85FBB0B046}"/>
              </a:ext>
            </a:extLst>
          </p:cNvPr>
          <p:cNvSpPr/>
          <p:nvPr/>
        </p:nvSpPr>
        <p:spPr>
          <a:xfrm>
            <a:off x="6732240" y="1588049"/>
            <a:ext cx="432048" cy="144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D325A56-4FFA-4056-B64F-88F45E491C47}"/>
              </a:ext>
            </a:extLst>
          </p:cNvPr>
          <p:cNvSpPr/>
          <p:nvPr/>
        </p:nvSpPr>
        <p:spPr>
          <a:xfrm>
            <a:off x="2825485" y="5009307"/>
            <a:ext cx="306210" cy="212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FA03E78-7DDA-4EE1-9D74-C7A8EB7A3D9C}"/>
              </a:ext>
            </a:extLst>
          </p:cNvPr>
          <p:cNvSpPr/>
          <p:nvPr/>
        </p:nvSpPr>
        <p:spPr>
          <a:xfrm>
            <a:off x="2536841" y="4742452"/>
            <a:ext cx="2840969" cy="252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02C957E-F62F-43AF-A0E0-567C58D7F7A5}"/>
              </a:ext>
            </a:extLst>
          </p:cNvPr>
          <p:cNvCxnSpPr>
            <a:cxnSpLocks/>
          </p:cNvCxnSpPr>
          <p:nvPr/>
        </p:nvCxnSpPr>
        <p:spPr>
          <a:xfrm>
            <a:off x="2415459" y="4517958"/>
            <a:ext cx="294862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E5F1BBAE-033B-4C32-A333-40468A2983D6}"/>
              </a:ext>
            </a:extLst>
          </p:cNvPr>
          <p:cNvSpPr/>
          <p:nvPr/>
        </p:nvSpPr>
        <p:spPr>
          <a:xfrm>
            <a:off x="4572000" y="3678619"/>
            <a:ext cx="2768497" cy="936104"/>
          </a:xfrm>
          <a:prstGeom prst="wedgeEllipseCallo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예약은 저장된 시나리오만 가능합니다</a:t>
            </a:r>
            <a:r>
              <a:rPr lang="en-US" altLang="ko-KR" sz="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. </a:t>
            </a:r>
          </a:p>
          <a:p>
            <a:pPr algn="ctr"/>
            <a:r>
              <a:rPr lang="ko-KR" altLang="en-US" sz="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시나리오를 저장하지 않고 예약버튼을 누르면 예약되지 않습니다</a:t>
            </a:r>
            <a:r>
              <a:rPr lang="en-US" altLang="ko-KR" sz="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.</a:t>
            </a:r>
            <a:endParaRPr lang="ko-KR" altLang="en-US" sz="8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624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E3FCD12D-E7D4-43B0-8BAA-3351EFA1EA99}"/>
              </a:ext>
            </a:extLst>
          </p:cNvPr>
          <p:cNvGrpSpPr/>
          <p:nvPr/>
        </p:nvGrpSpPr>
        <p:grpSpPr>
          <a:xfrm>
            <a:off x="259236" y="2109866"/>
            <a:ext cx="8625527" cy="3423598"/>
            <a:chOff x="-396552" y="1580618"/>
            <a:chExt cx="9144000" cy="4582527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AEDEA16-C2CC-4918-B6E6-7E795057B2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479"/>
            <a:stretch/>
          </p:blipFill>
          <p:spPr>
            <a:xfrm>
              <a:off x="-396552" y="1580618"/>
              <a:ext cx="9144000" cy="4582527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E070BD4-55EB-4C02-B26B-03E7CE668A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3220" t="69343" r="33155" b="18850"/>
            <a:stretch/>
          </p:blipFill>
          <p:spPr>
            <a:xfrm>
              <a:off x="1907704" y="4384898"/>
              <a:ext cx="2160240" cy="584776"/>
            </a:xfrm>
            <a:prstGeom prst="rect">
              <a:avLst/>
            </a:prstGeom>
          </p:spPr>
        </p:pic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 err="1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SmartMobility</a:t>
            </a: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변경 </a:t>
            </a: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UI </a:t>
            </a:r>
            <a:r>
              <a:rPr lang="ko-KR" altLang="en-US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구상</a:t>
            </a:r>
            <a:endParaRPr lang="ko-KR" altLang="en-US" sz="3200" b="0" strike="noStrike" cap="none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590C4-F799-41A3-9C4B-249BDECC8341}"/>
              </a:ext>
            </a:extLst>
          </p:cNvPr>
          <p:cNvSpPr txBox="1"/>
          <p:nvPr/>
        </p:nvSpPr>
        <p:spPr>
          <a:xfrm>
            <a:off x="467544" y="1211287"/>
            <a:ext cx="2520280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2.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시나리오 예약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0C60E61-AA72-43EE-BEE1-6EECD09D355F}"/>
              </a:ext>
            </a:extLst>
          </p:cNvPr>
          <p:cNvSpPr/>
          <p:nvPr/>
        </p:nvSpPr>
        <p:spPr>
          <a:xfrm>
            <a:off x="7620317" y="2096340"/>
            <a:ext cx="360040" cy="144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3B1111-C603-4098-A37E-384D28B2B524}"/>
              </a:ext>
            </a:extLst>
          </p:cNvPr>
          <p:cNvSpPr txBox="1"/>
          <p:nvPr/>
        </p:nvSpPr>
        <p:spPr>
          <a:xfrm>
            <a:off x="259236" y="5516706"/>
            <a:ext cx="6293964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3. </a:t>
            </a:r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예약 관리 페이지에서는 예약한 시나리오의 내용을 확인할 수 있습니다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. </a:t>
            </a:r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시나리오 내용 및 날짜 수정은 불가능합니다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4. </a:t>
            </a:r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예약된 시나리오를 선택 후 예약취소 버튼을 클릭하면 예약이 취소됩니다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08578A-5F02-4B66-AF00-E685F5D0B8CB}"/>
              </a:ext>
            </a:extLst>
          </p:cNvPr>
          <p:cNvSpPr txBox="1"/>
          <p:nvPr/>
        </p:nvSpPr>
        <p:spPr>
          <a:xfrm>
            <a:off x="1259632" y="2607312"/>
            <a:ext cx="685918" cy="184666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201212_14:30</a:t>
            </a:r>
            <a:endParaRPr lang="ko-KR" altLang="en-US" sz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F794BC-5BC6-4A69-A2E6-DD422F608326}"/>
              </a:ext>
            </a:extLst>
          </p:cNvPr>
          <p:cNvSpPr txBox="1"/>
          <p:nvPr/>
        </p:nvSpPr>
        <p:spPr>
          <a:xfrm>
            <a:off x="1684665" y="2596596"/>
            <a:ext cx="792088" cy="184666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실행중</a:t>
            </a:r>
            <a:endParaRPr lang="ko-KR" altLang="en-US" sz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4D452-8D21-4E16-A1D4-08C75A49279F}"/>
              </a:ext>
            </a:extLst>
          </p:cNvPr>
          <p:cNvSpPr txBox="1"/>
          <p:nvPr/>
        </p:nvSpPr>
        <p:spPr>
          <a:xfrm>
            <a:off x="1259632" y="2713171"/>
            <a:ext cx="685918" cy="184666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201212_17:30</a:t>
            </a:r>
            <a:endParaRPr lang="ko-KR" altLang="en-US" sz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661B73-119D-431C-8244-C009B949455F}"/>
              </a:ext>
            </a:extLst>
          </p:cNvPr>
          <p:cNvSpPr txBox="1"/>
          <p:nvPr/>
        </p:nvSpPr>
        <p:spPr>
          <a:xfrm>
            <a:off x="1684665" y="2727107"/>
            <a:ext cx="792088" cy="184666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대기중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AE16942-1752-4FBE-9CE3-30DD8C069E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525" t="64538" r="65750" b="32307"/>
          <a:stretch/>
        </p:blipFill>
        <p:spPr>
          <a:xfrm>
            <a:off x="2432839" y="4282716"/>
            <a:ext cx="432048" cy="156267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EC883B21-2FF7-4BBA-B059-914C61DD47BF}"/>
              </a:ext>
            </a:extLst>
          </p:cNvPr>
          <p:cNvSpPr/>
          <p:nvPr/>
        </p:nvSpPr>
        <p:spPr>
          <a:xfrm>
            <a:off x="2415769" y="4282716"/>
            <a:ext cx="449118" cy="182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56E5BE-04E4-4152-A9FE-CDE2D50328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133" r="76765" b="71818"/>
          <a:stretch/>
        </p:blipFill>
        <p:spPr>
          <a:xfrm>
            <a:off x="259236" y="2866075"/>
            <a:ext cx="2004133" cy="1128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748698-BFE9-40C8-8F80-1D73FDEEE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133" r="76765" b="71818"/>
          <a:stretch/>
        </p:blipFill>
        <p:spPr>
          <a:xfrm>
            <a:off x="259236" y="2981643"/>
            <a:ext cx="2004133" cy="1128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DA83D6-55FD-422B-9E58-018F181EE6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133" r="76765" b="71818"/>
          <a:stretch/>
        </p:blipFill>
        <p:spPr>
          <a:xfrm>
            <a:off x="259236" y="3089998"/>
            <a:ext cx="2004133" cy="1128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5713CA-E8E9-4A66-866E-48DFD97668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133" r="76765" b="71818"/>
          <a:stretch/>
        </p:blipFill>
        <p:spPr>
          <a:xfrm>
            <a:off x="259236" y="3202825"/>
            <a:ext cx="2004133" cy="1128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9D66F3-4B1A-4AD1-B388-6CFD6060983C}"/>
              </a:ext>
            </a:extLst>
          </p:cNvPr>
          <p:cNvSpPr txBox="1"/>
          <p:nvPr/>
        </p:nvSpPr>
        <p:spPr>
          <a:xfrm>
            <a:off x="1677886" y="2841177"/>
            <a:ext cx="792088" cy="184666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대기중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2FF9E9-7976-4606-9C96-02927527D28F}"/>
              </a:ext>
            </a:extLst>
          </p:cNvPr>
          <p:cNvSpPr txBox="1"/>
          <p:nvPr/>
        </p:nvSpPr>
        <p:spPr>
          <a:xfrm>
            <a:off x="1677886" y="2955995"/>
            <a:ext cx="792088" cy="184666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64F439-DD9D-48AE-AD9F-9EF7373DAFF3}"/>
              </a:ext>
            </a:extLst>
          </p:cNvPr>
          <p:cNvSpPr txBox="1"/>
          <p:nvPr/>
        </p:nvSpPr>
        <p:spPr>
          <a:xfrm>
            <a:off x="1677886" y="3056426"/>
            <a:ext cx="792088" cy="184666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실패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D24324-88E2-4993-9339-5728A12A6056}"/>
              </a:ext>
            </a:extLst>
          </p:cNvPr>
          <p:cNvSpPr txBox="1"/>
          <p:nvPr/>
        </p:nvSpPr>
        <p:spPr>
          <a:xfrm>
            <a:off x="1677886" y="3159254"/>
            <a:ext cx="792088" cy="184666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E25CDD-43E7-4C31-A87C-9388AEC4EDC1}"/>
              </a:ext>
            </a:extLst>
          </p:cNvPr>
          <p:cNvSpPr txBox="1"/>
          <p:nvPr/>
        </p:nvSpPr>
        <p:spPr>
          <a:xfrm>
            <a:off x="1266142" y="2833539"/>
            <a:ext cx="685918" cy="184666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201212_17:30</a:t>
            </a:r>
            <a:endParaRPr lang="ko-KR" altLang="en-US" sz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66BAED-DED3-42F7-A023-CFA733E367B5}"/>
              </a:ext>
            </a:extLst>
          </p:cNvPr>
          <p:cNvSpPr txBox="1"/>
          <p:nvPr/>
        </p:nvSpPr>
        <p:spPr>
          <a:xfrm>
            <a:off x="1266142" y="2954717"/>
            <a:ext cx="685918" cy="184666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201212_17:30</a:t>
            </a:r>
            <a:endParaRPr lang="ko-KR" altLang="en-US" sz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652502-8E18-43EC-8453-6E0B91FA651D}"/>
              </a:ext>
            </a:extLst>
          </p:cNvPr>
          <p:cNvSpPr txBox="1"/>
          <p:nvPr/>
        </p:nvSpPr>
        <p:spPr>
          <a:xfrm>
            <a:off x="1266142" y="3175659"/>
            <a:ext cx="685918" cy="184666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201212_17:30</a:t>
            </a:r>
            <a:endParaRPr lang="ko-KR" altLang="en-US" sz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6A7064-FF70-4225-BD66-0B67940A5DC9}"/>
              </a:ext>
            </a:extLst>
          </p:cNvPr>
          <p:cNvSpPr txBox="1"/>
          <p:nvPr/>
        </p:nvSpPr>
        <p:spPr>
          <a:xfrm>
            <a:off x="1266142" y="3063072"/>
            <a:ext cx="685918" cy="184666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201212_17:30</a:t>
            </a:r>
            <a:endParaRPr lang="ko-KR" altLang="en-US" sz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오른쪽 대괄호 54">
            <a:extLst>
              <a:ext uri="{FF2B5EF4-FFF2-40B4-BE49-F238E27FC236}">
                <a16:creationId xmlns:a16="http://schemas.microsoft.com/office/drawing/2014/main" id="{14DB270E-E8C1-4907-BA8D-9808534B83D7}"/>
              </a:ext>
            </a:extLst>
          </p:cNvPr>
          <p:cNvSpPr/>
          <p:nvPr/>
        </p:nvSpPr>
        <p:spPr>
          <a:xfrm>
            <a:off x="5580112" y="2596596"/>
            <a:ext cx="288032" cy="1608343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900BA1A-D4CA-4F1B-A7A5-A409995FE604}"/>
              </a:ext>
            </a:extLst>
          </p:cNvPr>
          <p:cNvCxnSpPr>
            <a:cxnSpLocks/>
            <a:stCxn id="55" idx="2"/>
            <a:endCxn id="58" idx="1"/>
          </p:cNvCxnSpPr>
          <p:nvPr/>
        </p:nvCxnSpPr>
        <p:spPr>
          <a:xfrm>
            <a:off x="5868144" y="3400768"/>
            <a:ext cx="593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9365489-EFF5-4F8A-9EBD-2D707BBCB629}"/>
              </a:ext>
            </a:extLst>
          </p:cNvPr>
          <p:cNvSpPr txBox="1"/>
          <p:nvPr/>
        </p:nvSpPr>
        <p:spPr>
          <a:xfrm>
            <a:off x="6461665" y="3216102"/>
            <a:ext cx="2400058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예약한 시나리오 내용과 날짜 수정은 할 수 없으며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, </a:t>
            </a:r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예약 취소만 수행할 수 있습니다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5158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 err="1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SmartMobility</a:t>
            </a: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변경 </a:t>
            </a: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UI </a:t>
            </a:r>
            <a:r>
              <a:rPr lang="ko-KR" altLang="en-US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구상</a:t>
            </a:r>
            <a:endParaRPr lang="ko-KR" altLang="en-US" sz="3200" b="0" strike="noStrike" cap="none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590C4-F799-41A3-9C4B-249BDECC8341}"/>
              </a:ext>
            </a:extLst>
          </p:cNvPr>
          <p:cNvSpPr txBox="1"/>
          <p:nvPr/>
        </p:nvSpPr>
        <p:spPr>
          <a:xfrm>
            <a:off x="467544" y="1211287"/>
            <a:ext cx="3456384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3.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통계 그래프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x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축 단위 조정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pic>
        <p:nvPicPr>
          <p:cNvPr id="165" name="그림 164">
            <a:extLst>
              <a:ext uri="{FF2B5EF4-FFF2-40B4-BE49-F238E27FC236}">
                <a16:creationId xmlns:a16="http://schemas.microsoft.com/office/drawing/2014/main" id="{A2C2A186-11FA-4DFA-A052-A136BEBBAC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72" t="15765" b="50942"/>
          <a:stretch/>
        </p:blipFill>
        <p:spPr>
          <a:xfrm>
            <a:off x="693490" y="2788133"/>
            <a:ext cx="7262886" cy="1648979"/>
          </a:xfrm>
          <a:prstGeom prst="rect">
            <a:avLst/>
          </a:prstGeom>
        </p:spPr>
      </p:pic>
      <p:pic>
        <p:nvPicPr>
          <p:cNvPr id="171" name="그림 170">
            <a:extLst>
              <a:ext uri="{FF2B5EF4-FFF2-40B4-BE49-F238E27FC236}">
                <a16:creationId xmlns:a16="http://schemas.microsoft.com/office/drawing/2014/main" id="{D37DE46D-F9CF-47A8-9230-D3744861A5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19" t="24453" r="54294" b="50942"/>
          <a:stretch/>
        </p:blipFill>
        <p:spPr>
          <a:xfrm>
            <a:off x="3207840" y="3218428"/>
            <a:ext cx="648072" cy="1218683"/>
          </a:xfrm>
          <a:prstGeom prst="rect">
            <a:avLst/>
          </a:prstGeom>
        </p:spPr>
      </p:pic>
      <p:sp>
        <p:nvSpPr>
          <p:cNvPr id="173" name="타원 172">
            <a:extLst>
              <a:ext uri="{FF2B5EF4-FFF2-40B4-BE49-F238E27FC236}">
                <a16:creationId xmlns:a16="http://schemas.microsoft.com/office/drawing/2014/main" id="{66F2D6AF-46E9-4D16-8348-7A32E2B7CCA3}"/>
              </a:ext>
            </a:extLst>
          </p:cNvPr>
          <p:cNvSpPr/>
          <p:nvPr/>
        </p:nvSpPr>
        <p:spPr>
          <a:xfrm flipV="1">
            <a:off x="3347864" y="3734008"/>
            <a:ext cx="206102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A55379A-4360-413E-8AB6-E4B0BA632748}"/>
              </a:ext>
            </a:extLst>
          </p:cNvPr>
          <p:cNvSpPr txBox="1"/>
          <p:nvPr/>
        </p:nvSpPr>
        <p:spPr>
          <a:xfrm>
            <a:off x="3271864" y="3676382"/>
            <a:ext cx="436040" cy="169277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500" dirty="0">
                <a:latin typeface="한컴 윤체 B" pitchFamily="18" charset="-127"/>
                <a:ea typeface="한컴 윤체 B" pitchFamily="18" charset="-127"/>
              </a:rPr>
              <a:t>29.1</a:t>
            </a:r>
            <a:endParaRPr lang="ko-KR" altLang="en-US" sz="500" dirty="0"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5A365AB1-AF24-45B6-A419-3A42C0870EEC}"/>
              </a:ext>
            </a:extLst>
          </p:cNvPr>
          <p:cNvSpPr/>
          <p:nvPr/>
        </p:nvSpPr>
        <p:spPr>
          <a:xfrm>
            <a:off x="3207840" y="4195601"/>
            <a:ext cx="206102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D14ADBA-D44C-4575-B53A-3134DB529C44}"/>
              </a:ext>
            </a:extLst>
          </p:cNvPr>
          <p:cNvSpPr txBox="1"/>
          <p:nvPr/>
        </p:nvSpPr>
        <p:spPr>
          <a:xfrm>
            <a:off x="3129844" y="4157710"/>
            <a:ext cx="436040" cy="169277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500" dirty="0">
                <a:latin typeface="한컴 윤체 B" pitchFamily="18" charset="-127"/>
                <a:ea typeface="한컴 윤체 B" pitchFamily="18" charset="-127"/>
              </a:rPr>
              <a:t>29.1</a:t>
            </a:r>
            <a:endParaRPr lang="ko-KR" altLang="en-US" sz="500" dirty="0"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9EFA88A-F1C9-43EE-8B82-79A99DC88B12}"/>
              </a:ext>
            </a:extLst>
          </p:cNvPr>
          <p:cNvSpPr txBox="1"/>
          <p:nvPr/>
        </p:nvSpPr>
        <p:spPr>
          <a:xfrm>
            <a:off x="693490" y="4895065"/>
            <a:ext cx="5256584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그래프 우측 상단에 원하는 단위 값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(sec)</a:t>
            </a:r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을 입력하면 그 단위만큼 나뉘어 그래프를 표현합니다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MilliSecend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(</a:t>
            </a:r>
            <a:r>
              <a:rPr lang="en-US" altLang="ko-KR" sz="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ms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) </a:t>
            </a:r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단위는 소수점으로 입력하면 됩니다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. (500ms = 0.5sec)</a:t>
            </a:r>
          </a:p>
        </p:txBody>
      </p:sp>
      <p:pic>
        <p:nvPicPr>
          <p:cNvPr id="182" name="그림 181">
            <a:extLst>
              <a:ext uri="{FF2B5EF4-FFF2-40B4-BE49-F238E27FC236}">
                <a16:creationId xmlns:a16="http://schemas.microsoft.com/office/drawing/2014/main" id="{08D717AD-7181-4132-BDEC-047C307342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082" t="34008" r="52362" b="61810"/>
          <a:stretch/>
        </p:blipFill>
        <p:spPr>
          <a:xfrm>
            <a:off x="6377775" y="3011287"/>
            <a:ext cx="1148136" cy="207141"/>
          </a:xfrm>
          <a:prstGeom prst="rect">
            <a:avLst/>
          </a:prstGeom>
        </p:spPr>
      </p:pic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4A8EE320-25DF-470E-812C-27B9B4035002}"/>
              </a:ext>
            </a:extLst>
          </p:cNvPr>
          <p:cNvSpPr/>
          <p:nvPr/>
        </p:nvSpPr>
        <p:spPr>
          <a:xfrm>
            <a:off x="6354400" y="2977783"/>
            <a:ext cx="1529967" cy="231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B436C1-5F8B-4AB8-9C45-CFBEABE5CB0E}"/>
              </a:ext>
            </a:extLst>
          </p:cNvPr>
          <p:cNvSpPr txBox="1"/>
          <p:nvPr/>
        </p:nvSpPr>
        <p:spPr>
          <a:xfrm>
            <a:off x="6547737" y="2996952"/>
            <a:ext cx="486599" cy="184666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(Sec)</a:t>
            </a:r>
          </a:p>
        </p:txBody>
      </p:sp>
    </p:spTree>
    <p:extLst>
      <p:ext uri="{BB962C8B-B14F-4D97-AF65-F5344CB8AC3E}">
        <p14:creationId xmlns:p14="http://schemas.microsoft.com/office/powerpoint/2010/main" val="215772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 err="1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SmartMobility</a:t>
            </a: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변경 </a:t>
            </a: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UI </a:t>
            </a:r>
            <a:r>
              <a:rPr lang="ko-KR" altLang="en-US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구상</a:t>
            </a:r>
            <a:endParaRPr lang="ko-KR" altLang="en-US" sz="3200" b="0" strike="noStrike" cap="none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590C4-F799-41A3-9C4B-249BDECC8341}"/>
              </a:ext>
            </a:extLst>
          </p:cNvPr>
          <p:cNvSpPr txBox="1"/>
          <p:nvPr/>
        </p:nvSpPr>
        <p:spPr>
          <a:xfrm>
            <a:off x="467544" y="1211287"/>
            <a:ext cx="3456384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4.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종합 집계 확인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780D00-0C5D-40AF-9F8C-37EF2A6E68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25" t="20063" b="8721"/>
          <a:stretch/>
        </p:blipFill>
        <p:spPr>
          <a:xfrm>
            <a:off x="2480043" y="3356992"/>
            <a:ext cx="5559452" cy="24482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CB1A5C-3711-4C9E-B37C-CA4BCF489E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6385" r="79076"/>
          <a:stretch/>
        </p:blipFill>
        <p:spPr>
          <a:xfrm>
            <a:off x="611560" y="1708933"/>
            <a:ext cx="1874709" cy="45283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5C830D-BF46-49F4-8A7E-BFC7978CCB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85" b="84096"/>
          <a:stretch/>
        </p:blipFill>
        <p:spPr>
          <a:xfrm>
            <a:off x="611560" y="1697870"/>
            <a:ext cx="7427934" cy="36576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C98D1C0-62D7-46A6-8E44-73A36AE85A55}"/>
              </a:ext>
            </a:extLst>
          </p:cNvPr>
          <p:cNvSpPr/>
          <p:nvPr/>
        </p:nvSpPr>
        <p:spPr>
          <a:xfrm>
            <a:off x="2486269" y="2180882"/>
            <a:ext cx="5553225" cy="1104102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5FCCA2-67E3-4589-A406-785841E7DAD8}"/>
              </a:ext>
            </a:extLst>
          </p:cNvPr>
          <p:cNvSpPr/>
          <p:nvPr/>
        </p:nvSpPr>
        <p:spPr>
          <a:xfrm>
            <a:off x="2486268" y="2264627"/>
            <a:ext cx="5553225" cy="1031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2A9503-467B-49FB-B7F1-E7836BBB4FCE}"/>
              </a:ext>
            </a:extLst>
          </p:cNvPr>
          <p:cNvSpPr txBox="1"/>
          <p:nvPr/>
        </p:nvSpPr>
        <p:spPr>
          <a:xfrm>
            <a:off x="611559" y="5983359"/>
            <a:ext cx="7427935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1.</a:t>
            </a:r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 통계 그래프 상단에 수행시작시간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, </a:t>
            </a:r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수행종료시간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, </a:t>
            </a:r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전체수행횟수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, </a:t>
            </a:r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성공횟수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, </a:t>
            </a:r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실패횟수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, </a:t>
            </a:r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최대응답시간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, </a:t>
            </a:r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최소응답시간을 표기하여 결과를 확인할 수 있습니다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53ACF9F-CA9F-44A1-ABC0-E9344A50ED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152" t="22093" r="17992" b="62236"/>
          <a:stretch/>
        </p:blipFill>
        <p:spPr>
          <a:xfrm>
            <a:off x="2555776" y="2396227"/>
            <a:ext cx="5328592" cy="7762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1716145-F461-4E5B-8643-AD8601C96D74}"/>
              </a:ext>
            </a:extLst>
          </p:cNvPr>
          <p:cNvCxnSpPr>
            <a:cxnSpLocks/>
          </p:cNvCxnSpPr>
          <p:nvPr/>
        </p:nvCxnSpPr>
        <p:spPr>
          <a:xfrm>
            <a:off x="3203848" y="2420888"/>
            <a:ext cx="0" cy="67703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BDC6AEA-9F96-4A89-8563-5EA6C86958C2}"/>
              </a:ext>
            </a:extLst>
          </p:cNvPr>
          <p:cNvCxnSpPr>
            <a:cxnSpLocks/>
          </p:cNvCxnSpPr>
          <p:nvPr/>
        </p:nvCxnSpPr>
        <p:spPr>
          <a:xfrm>
            <a:off x="5580112" y="2420888"/>
            <a:ext cx="0" cy="67703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B75BB9F-D289-4EC2-887A-9AC4CB9EE89E}"/>
              </a:ext>
            </a:extLst>
          </p:cNvPr>
          <p:cNvCxnSpPr>
            <a:cxnSpLocks/>
          </p:cNvCxnSpPr>
          <p:nvPr/>
        </p:nvCxnSpPr>
        <p:spPr>
          <a:xfrm>
            <a:off x="4860032" y="2420888"/>
            <a:ext cx="0" cy="67703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91CABA5-F73B-4EA1-B75D-73D4E905C636}"/>
              </a:ext>
            </a:extLst>
          </p:cNvPr>
          <p:cNvCxnSpPr>
            <a:cxnSpLocks/>
          </p:cNvCxnSpPr>
          <p:nvPr/>
        </p:nvCxnSpPr>
        <p:spPr>
          <a:xfrm>
            <a:off x="6444208" y="2420888"/>
            <a:ext cx="0" cy="67703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174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 err="1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SmartMobility</a:t>
            </a: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변경 </a:t>
            </a: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UI </a:t>
            </a:r>
            <a:r>
              <a:rPr lang="ko-KR" altLang="en-US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구상</a:t>
            </a:r>
            <a:endParaRPr lang="ko-KR" altLang="en-US" sz="3200" b="0" strike="noStrike" cap="none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590C4-F799-41A3-9C4B-249BDECC8341}"/>
              </a:ext>
            </a:extLst>
          </p:cNvPr>
          <p:cNvSpPr txBox="1"/>
          <p:nvPr/>
        </p:nvSpPr>
        <p:spPr>
          <a:xfrm>
            <a:off x="467544" y="1211287"/>
            <a:ext cx="3456384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5.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통계그래프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6103D6-2530-425B-A489-3931393136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84" b="7839"/>
          <a:stretch/>
        </p:blipFill>
        <p:spPr>
          <a:xfrm>
            <a:off x="491581" y="1844824"/>
            <a:ext cx="7857850" cy="36509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24750D2-1AD1-4018-B79F-1AD344BC0180}"/>
              </a:ext>
            </a:extLst>
          </p:cNvPr>
          <p:cNvSpPr txBox="1"/>
          <p:nvPr/>
        </p:nvSpPr>
        <p:spPr>
          <a:xfrm>
            <a:off x="611559" y="5983359"/>
            <a:ext cx="7427935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ITSK</a:t>
            </a:r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 측 데이터를 그래프로 표현하는 통계 그래프 페이지입니다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데이터 검토 후 구현 가능 항목들을 위 배치에 구현할 예정입니다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22B6B4-9432-44E2-A150-E53356E6D5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64" t="19722" b="48134"/>
          <a:stretch/>
        </p:blipFill>
        <p:spPr>
          <a:xfrm>
            <a:off x="2115344" y="3789040"/>
            <a:ext cx="6234087" cy="147383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5AA64D6-CED2-4A1F-8461-EACB343E50DF}"/>
              </a:ext>
            </a:extLst>
          </p:cNvPr>
          <p:cNvSpPr/>
          <p:nvPr/>
        </p:nvSpPr>
        <p:spPr>
          <a:xfrm>
            <a:off x="2267744" y="2492896"/>
            <a:ext cx="5904656" cy="103193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그래프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E7A0B6-B498-4B09-86C7-A2BFFC338582}"/>
              </a:ext>
            </a:extLst>
          </p:cNvPr>
          <p:cNvSpPr/>
          <p:nvPr/>
        </p:nvSpPr>
        <p:spPr>
          <a:xfrm>
            <a:off x="2280059" y="3773674"/>
            <a:ext cx="1715877" cy="131150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그래프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28ED92-C581-4EA2-A132-DFB21C73988E}"/>
              </a:ext>
            </a:extLst>
          </p:cNvPr>
          <p:cNvSpPr/>
          <p:nvPr/>
        </p:nvSpPr>
        <p:spPr>
          <a:xfrm>
            <a:off x="6186003" y="3770137"/>
            <a:ext cx="1986397" cy="131504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그래프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61C693-DD5A-4C81-A0C9-EE4D31C37DD0}"/>
              </a:ext>
            </a:extLst>
          </p:cNvPr>
          <p:cNvSpPr/>
          <p:nvPr/>
        </p:nvSpPr>
        <p:spPr>
          <a:xfrm>
            <a:off x="4161023" y="3768459"/>
            <a:ext cx="1859893" cy="131150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그래프 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3523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2490" cy="6705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220345" y="3102476"/>
            <a:ext cx="8712835" cy="830580"/>
          </a:xfrm>
          <a:prstGeom prst="rect">
            <a:avLst/>
          </a:prstGeom>
          <a:noFill/>
          <a:ln w="0">
            <a:noFill/>
            <a:prstDash/>
          </a:ln>
          <a:effectLst>
            <a:outerShdw blurRad="76200" dist="12700" dir="2700000" sy="-23000" kx="-800400" algn="bl" rotWithShape="0">
              <a:srgbClr val="000000">
                <a:alpha val="20000"/>
              </a:srgbClr>
            </a:outerShdw>
          </a:effectLst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base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spc="-100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latin typeface="맑은 고딕" charset="0"/>
                <a:ea typeface="맑은 고딕" charset="0"/>
              </a:rPr>
              <a:t>감사합니다 </a:t>
            </a:r>
            <a:endParaRPr lang="ko-KR" altLang="en-US" sz="3200" b="0" strike="noStrike" cap="none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618808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effectLst>
          <a:softEdge rad="0"/>
        </a:effectLst>
      </a:spPr>
      <a:bodyPr wrap="none" rtlCol="0">
        <a:spAutoFit/>
      </a:bodyPr>
      <a:lstStyle>
        <a:defPPr>
          <a:defRPr sz="180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한컴 윤체 B" pitchFamily="18" charset="-127"/>
            <a:ea typeface="한컴 윤체 B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Pages>12</Pages>
  <Words>286</Words>
  <Characters>0</Characters>
  <Application>Microsoft Office PowerPoint</Application>
  <DocSecurity>0</DocSecurity>
  <PresentationFormat>화면 슬라이드 쇼(4:3)</PresentationFormat>
  <Lines>0</Lines>
  <Paragraphs>69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KoPub돋움체 Medium</vt:lpstr>
      <vt:lpstr>한컴 윤체 B</vt:lpstr>
      <vt:lpstr>10X10 Bold</vt:lpstr>
      <vt:lpstr>굴림</vt:lpstr>
      <vt:lpstr>KoPub돋움체 Bold</vt:lpstr>
      <vt:lpstr>맑은 고딕</vt:lpstr>
      <vt:lpstr>Arial</vt:lpstr>
      <vt:lpstr>1_디자인 사용자 지정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박정준</dc:creator>
  <cp:lastModifiedBy>dkssudrhfo12@naver.com</cp:lastModifiedBy>
  <cp:revision>23</cp:revision>
  <dcterms:modified xsi:type="dcterms:W3CDTF">2020-10-16T03:04:53Z</dcterms:modified>
</cp:coreProperties>
</file>