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28" autoAdjust="0"/>
    <p:restoredTop sz="94660"/>
  </p:normalViewPr>
  <p:slideViewPr>
    <p:cSldViewPr snapToGrid="0">
      <p:cViewPr>
        <p:scale>
          <a:sx n="125" d="100"/>
          <a:sy n="125" d="100"/>
        </p:scale>
        <p:origin x="475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7F6D3-A1C3-443E-A5F5-AA6F4FECC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028E4D-6516-415B-8EE1-C4D27E0B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C9041-0AF4-4D0C-9A2B-D5EE189A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6C16-B779-49D7-9DB2-6FE797B594C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9587D-9700-48D8-A5D5-9429A3BC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0AF10-3DB7-4C50-A9E1-97F2DF46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CF1-2077-4CC1-931C-AC30DC2D6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7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69D67-65E0-4A59-BC0A-1ED14B51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78EA23-4692-4F6C-933F-41E30842E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0730B-78CD-4A48-8F72-07D073BF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6C16-B779-49D7-9DB2-6FE797B594C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E9D9D-E47E-4FF5-9204-8ACB6239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672B8-F879-499E-9324-13E261C2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CF1-2077-4CC1-931C-AC30DC2D6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0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3CFF2D-254E-4226-B9D4-EED108359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2463FA-F36C-4787-BF44-14D5C446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40065-296C-4576-93FB-A0B3BAAC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6C16-B779-49D7-9DB2-6FE797B594C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37FFE-1B33-42DF-9AC4-7559DEE7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183ED-CC7F-4639-8535-C7441D29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CF1-2077-4CC1-931C-AC30DC2D6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6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5D789-19FA-498D-9BFE-FB3B63E0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1C29A-D4E9-410D-A925-D02B1C604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10973-8DD4-44B9-9C1C-7EEA4E5F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6C16-B779-49D7-9DB2-6FE797B594C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259DF-0F2F-4BB5-B9C2-BFAE0EED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E033B-5A1A-4DE1-8137-7879A904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CF1-2077-4CC1-931C-AC30DC2D6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9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614BB-8D4F-4930-A8D1-B0D68CA4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88C91-A03F-4D75-ABC2-F0F4728E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621CA-3103-4EE0-8754-76E1E057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6C16-B779-49D7-9DB2-6FE797B594C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BEADF-20F7-49AC-BE88-A29F000F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F60C9-02B6-4901-9A8C-47872357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CF1-2077-4CC1-931C-AC30DC2D6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9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31940-93AB-467A-8478-56F868BC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EDBD7-950A-4104-A146-ADA9AF958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DE5F32-CC0D-40FD-89FD-508D2664D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DA528A-39C6-4574-9295-B3776BA2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6C16-B779-49D7-9DB2-6FE797B594C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A5321-E8A3-4A4C-8598-0243BCAB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0F38B-21A6-46E4-802B-9EC1E9DF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CF1-2077-4CC1-931C-AC30DC2D6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80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47088-8320-4426-9287-6FFD48BD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74AE75-C384-4371-AAB6-CF3203DF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6F4D0E-A1AE-466B-8788-3D022ACFC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D3227F-3E4D-48C3-96AF-8A80D32D6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5CDA6E-5523-4C0B-BAFC-6158322C0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C1EA7B-93A3-4B42-9E53-020B8CFF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6C16-B779-49D7-9DB2-6FE797B594C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58485F-E6F3-429C-8FA8-5CDFC394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048C5C-A688-499C-82F6-515359C5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CF1-2077-4CC1-931C-AC30DC2D6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0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39F68-2FCD-4293-BCD0-A4462C73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BD3417-C022-4917-B5EE-225CC0CF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6C16-B779-49D7-9DB2-6FE797B594C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49C077-6466-4705-AA6D-36EEB9ED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D71B02-EF77-4316-97CB-30411031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CF1-2077-4CC1-931C-AC30DC2D6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1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DEA75D-0EC5-4108-BE5F-731A616C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6C16-B779-49D7-9DB2-6FE797B594C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AD5CB3-9E22-4CA7-967F-EC65DF7C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B2A28F-9A27-4984-940B-F1A1F317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CF1-2077-4CC1-931C-AC30DC2D6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7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0BC69-AF49-4183-9FA2-96E70922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CF7DB-24BB-41FA-B7CF-C41CB7A01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8C8D6F-A947-4CD1-90F9-2E7AA4A41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349D80-AFCF-4581-BD89-8E4D8983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6C16-B779-49D7-9DB2-6FE797B594C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4D56F8-68D7-42D8-916B-BA0CFB5A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95E5B-20B5-4DD3-A8BD-8FF4943E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CF1-2077-4CC1-931C-AC30DC2D6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3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55FC7-D62E-4948-B977-0DAE2100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360B6C-2F48-46A0-AE96-EDA612345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F2B248-8306-45D4-9A2B-E6994D8FE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4155A-82F4-4FD2-B087-ACBB8911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6C16-B779-49D7-9DB2-6FE797B594C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F7F225-FF7B-4379-9A67-FBB68807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24C4A-2DF4-483E-95BE-7058BEF7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2CF1-2077-4CC1-931C-AC30DC2D6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8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43D45A-71E4-4339-9C0E-009E4D0B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59E564-68E6-45C9-BEBD-AAF7A4B60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FF0CF-6911-4718-9C10-87865D4C3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E6C16-B779-49D7-9DB2-6FE797B594C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80DFA-5024-40D9-A666-61134E4FD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67C5F-0371-40B7-9A26-EC89958C4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2CF1-2077-4CC1-931C-AC30DC2D6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4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E778FC-5A75-473F-9356-801C2FAA24D7}"/>
              </a:ext>
            </a:extLst>
          </p:cNvPr>
          <p:cNvSpPr/>
          <p:nvPr/>
        </p:nvSpPr>
        <p:spPr>
          <a:xfrm>
            <a:off x="421639" y="215899"/>
            <a:ext cx="2533341" cy="214235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303D9-D2B5-42BF-88AB-941F57E47923}"/>
              </a:ext>
            </a:extLst>
          </p:cNvPr>
          <p:cNvSpPr txBox="1"/>
          <p:nvPr/>
        </p:nvSpPr>
        <p:spPr>
          <a:xfrm>
            <a:off x="421639" y="4910396"/>
            <a:ext cx="5063896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전체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) </a:t>
            </a:r>
            <a:r>
              <a:rPr lang="ko-KR" altLang="en-US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정보송신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(Get, Post) 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횟수 </a:t>
            </a:r>
            <a:endParaRPr lang="en-US" altLang="ko-KR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전체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) </a:t>
            </a:r>
            <a:r>
              <a:rPr lang="ko-KR" altLang="en-US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정보송신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(Get, Post)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에 대한 응답 횟수</a:t>
            </a:r>
            <a:endParaRPr lang="en-US" altLang="ko-KR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전체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) </a:t>
            </a:r>
            <a:r>
              <a:rPr lang="ko-KR" altLang="en-US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정보송신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(Get, Post)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에 대한 응답이 없는 횟수</a:t>
            </a:r>
            <a:endParaRPr lang="en-US" altLang="ko-KR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정보송신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(Get, Post)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에 대한 응답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r>
              <a:rPr lang="ko-KR" altLang="en-US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정보송신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(Get, Post) * 100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정보송신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(Get, Post)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에 대한 응답 시간</a:t>
            </a:r>
            <a:endParaRPr lang="en-US" altLang="ko-KR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정보송신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(Get, Post)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에 대한 응답이 없는 시각</a:t>
            </a:r>
            <a:endParaRPr lang="en-US" altLang="ko-KR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TPS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7223F6-4A74-45D1-B610-13F9630C59AF}"/>
              </a:ext>
            </a:extLst>
          </p:cNvPr>
          <p:cNvCxnSpPr>
            <a:cxnSpLocks/>
          </p:cNvCxnSpPr>
          <p:nvPr/>
        </p:nvCxnSpPr>
        <p:spPr>
          <a:xfrm>
            <a:off x="784311" y="426480"/>
            <a:ext cx="0" cy="166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0C54300-B9C1-4E16-B169-8F7A704A44C0}"/>
              </a:ext>
            </a:extLst>
          </p:cNvPr>
          <p:cNvCxnSpPr>
            <a:cxnSpLocks/>
          </p:cNvCxnSpPr>
          <p:nvPr/>
        </p:nvCxnSpPr>
        <p:spPr>
          <a:xfrm flipH="1">
            <a:off x="537176" y="1835150"/>
            <a:ext cx="2261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7B746E-CFDE-497D-8BDE-9440EABF738E}"/>
              </a:ext>
            </a:extLst>
          </p:cNvPr>
          <p:cNvSpPr/>
          <p:nvPr/>
        </p:nvSpPr>
        <p:spPr>
          <a:xfrm>
            <a:off x="1014488" y="871316"/>
            <a:ext cx="411881" cy="963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35F73B-7AB5-4B87-8AF3-0041F44C2583}"/>
              </a:ext>
            </a:extLst>
          </p:cNvPr>
          <p:cNvSpPr/>
          <p:nvPr/>
        </p:nvSpPr>
        <p:spPr>
          <a:xfrm>
            <a:off x="1601329" y="1019604"/>
            <a:ext cx="411881" cy="815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466CEE-F7C0-4A3C-AB14-3FA7904A30E5}"/>
              </a:ext>
            </a:extLst>
          </p:cNvPr>
          <p:cNvSpPr/>
          <p:nvPr/>
        </p:nvSpPr>
        <p:spPr>
          <a:xfrm>
            <a:off x="2156405" y="1690995"/>
            <a:ext cx="411881" cy="144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6781A2-7F18-4A82-8F05-898F14D6E25A}"/>
              </a:ext>
            </a:extLst>
          </p:cNvPr>
          <p:cNvSpPr txBox="1"/>
          <p:nvPr/>
        </p:nvSpPr>
        <p:spPr>
          <a:xfrm>
            <a:off x="1074501" y="18351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B7919A-CC77-468A-8D56-EA4FE0759EC5}"/>
              </a:ext>
            </a:extLst>
          </p:cNvPr>
          <p:cNvSpPr txBox="1"/>
          <p:nvPr/>
        </p:nvSpPr>
        <p:spPr>
          <a:xfrm>
            <a:off x="1624513" y="18351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4E4A2D-9D49-4D98-8E44-9A02B28B1428}"/>
              </a:ext>
            </a:extLst>
          </p:cNvPr>
          <p:cNvSpPr txBox="1"/>
          <p:nvPr/>
        </p:nvSpPr>
        <p:spPr>
          <a:xfrm>
            <a:off x="2188170" y="18351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3C4AF1A-143A-47AA-A637-A0287506DB9D}"/>
              </a:ext>
            </a:extLst>
          </p:cNvPr>
          <p:cNvSpPr/>
          <p:nvPr/>
        </p:nvSpPr>
        <p:spPr>
          <a:xfrm>
            <a:off x="3607842" y="215899"/>
            <a:ext cx="2533341" cy="214235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2E9CE2-ABC5-45BA-91E9-F151E9335D08}"/>
              </a:ext>
            </a:extLst>
          </p:cNvPr>
          <p:cNvSpPr txBox="1"/>
          <p:nvPr/>
        </p:nvSpPr>
        <p:spPr>
          <a:xfrm>
            <a:off x="5736367" y="18718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9CAA929-AD21-429D-BFC1-41B4DB5BB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780" y="517591"/>
            <a:ext cx="1795463" cy="1538968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66D3E33-A283-4919-873C-26E67F588249}"/>
              </a:ext>
            </a:extLst>
          </p:cNvPr>
          <p:cNvSpPr/>
          <p:nvPr/>
        </p:nvSpPr>
        <p:spPr>
          <a:xfrm>
            <a:off x="6794045" y="215899"/>
            <a:ext cx="3989843" cy="214235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C5D02B-DCAF-4FF5-8629-36AB0B540496}"/>
              </a:ext>
            </a:extLst>
          </p:cNvPr>
          <p:cNvSpPr txBox="1"/>
          <p:nvPr/>
        </p:nvSpPr>
        <p:spPr>
          <a:xfrm>
            <a:off x="10401341" y="18718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65AA853-FD29-42C1-9440-F4A361A96BC0}"/>
              </a:ext>
            </a:extLst>
          </p:cNvPr>
          <p:cNvSpPr/>
          <p:nvPr/>
        </p:nvSpPr>
        <p:spPr>
          <a:xfrm>
            <a:off x="421639" y="2826042"/>
            <a:ext cx="5567363" cy="214235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2E40E40-0907-4051-8BE2-6F42D5DE7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69" y="2915247"/>
            <a:ext cx="4795343" cy="188825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B389F2D-523E-41CB-BAEC-F8C71C7848D8}"/>
              </a:ext>
            </a:extLst>
          </p:cNvPr>
          <p:cNvSpPr txBox="1"/>
          <p:nvPr/>
        </p:nvSpPr>
        <p:spPr>
          <a:xfrm>
            <a:off x="5539312" y="44948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BFDACB-02ED-4C87-8DEE-7D057E124422}"/>
              </a:ext>
            </a:extLst>
          </p:cNvPr>
          <p:cNvSpPr txBox="1"/>
          <p:nvPr/>
        </p:nvSpPr>
        <p:spPr>
          <a:xfrm>
            <a:off x="2231242" y="241814"/>
            <a:ext cx="67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전체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DB88362-1DC4-46D9-A818-1C44FA785F45}"/>
              </a:ext>
            </a:extLst>
          </p:cNvPr>
          <p:cNvSpPr/>
          <p:nvPr/>
        </p:nvSpPr>
        <p:spPr>
          <a:xfrm>
            <a:off x="6794045" y="2826042"/>
            <a:ext cx="3989843" cy="214235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003F56C-50D3-44A3-955F-DB2948CACF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128"/>
          <a:stretch/>
        </p:blipFill>
        <p:spPr>
          <a:xfrm>
            <a:off x="6948421" y="2915247"/>
            <a:ext cx="3681090" cy="133455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18361B5-96DF-4DEA-9858-0CFB731F84DB}"/>
              </a:ext>
            </a:extLst>
          </p:cNvPr>
          <p:cNvSpPr txBox="1"/>
          <p:nvPr/>
        </p:nvSpPr>
        <p:spPr>
          <a:xfrm>
            <a:off x="10401341" y="44948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2A1377-0788-454B-BF5F-E0F7F27168E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8" t="44375" r="46620" b="28693"/>
          <a:stretch/>
        </p:blipFill>
        <p:spPr>
          <a:xfrm>
            <a:off x="7094669" y="279052"/>
            <a:ext cx="3306671" cy="193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6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85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Sangheon</dc:creator>
  <cp:lastModifiedBy>Sangheon Kim</cp:lastModifiedBy>
  <cp:revision>27</cp:revision>
  <dcterms:created xsi:type="dcterms:W3CDTF">2020-10-13T03:39:09Z</dcterms:created>
  <dcterms:modified xsi:type="dcterms:W3CDTF">2020-11-02T09:47:11Z</dcterms:modified>
</cp:coreProperties>
</file>